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e58d61b77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fe84031f34d83"/>
  </p:sldMasterIdLst>
  <p:sldIdLst>
    <p:sldId xmlns:r="http://schemas.openxmlformats.org/officeDocument/2006/relationships" id="256" r:id="Re4d656e3664f4649"/>
    <p:sldId xmlns:r="http://schemas.openxmlformats.org/officeDocument/2006/relationships" id="257" r:id="R350949f7486d4aaf"/>
    <p:sldId xmlns:r="http://schemas.openxmlformats.org/officeDocument/2006/relationships" id="258" r:id="R2eb2d5b1894c4dd2"/>
    <p:sldId xmlns:r="http://schemas.openxmlformats.org/officeDocument/2006/relationships" id="259" r:id="R238e1aebae2e4b1e"/>
    <p:sldId xmlns:r="http://schemas.openxmlformats.org/officeDocument/2006/relationships" id="260" r:id="R943cdfeb9cf642d0"/>
    <p:sldId xmlns:r="http://schemas.openxmlformats.org/officeDocument/2006/relationships" id="261" r:id="R83875b38ee184afc"/>
    <p:sldId xmlns:r="http://schemas.openxmlformats.org/officeDocument/2006/relationships" id="262" r:id="R936e72470d0849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fe84031f34d83" /><Relationship Type="http://schemas.openxmlformats.org/officeDocument/2006/relationships/slide" Target="/ppt/slides/slide1.xml" Id="Re4d656e3664f4649" /><Relationship Type="http://schemas.openxmlformats.org/officeDocument/2006/relationships/slide" Target="/ppt/slides/slide2.xml" Id="R350949f7486d4aaf" /><Relationship Type="http://schemas.openxmlformats.org/officeDocument/2006/relationships/slide" Target="/ppt/slides/slide3.xml" Id="R2eb2d5b1894c4dd2" /><Relationship Type="http://schemas.openxmlformats.org/officeDocument/2006/relationships/slide" Target="/ppt/slides/slide4.xml" Id="R238e1aebae2e4b1e" /><Relationship Type="http://schemas.openxmlformats.org/officeDocument/2006/relationships/slide" Target="/ppt/slides/slide5.xml" Id="R943cdfeb9cf642d0" /><Relationship Type="http://schemas.openxmlformats.org/officeDocument/2006/relationships/slide" Target="/ppt/slides/slide6.xml" Id="R83875b38ee184afc" /><Relationship Type="http://schemas.openxmlformats.org/officeDocument/2006/relationships/slide" Target="/ppt/slides/slide7.xml" Id="R936e72470d0849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d2a03c8c5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5b35b1b24852" /><Relationship Type="http://schemas.openxmlformats.org/officeDocument/2006/relationships/theme" Target="/ppt/slideMasters/theme/theme1.xml" Id="R3e4fc48605b0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b5b35b1b2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61b47e60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dfaf58bf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cd5b8ab9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cea9c79a3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e4d69b283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2e4e4b86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cf9f1aba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HOLDING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Toppemyr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HOLDING AS</a:t>
            </a:r>
          </a:p>
        </p:txBody>
      </p:sp>
    </p:spTree>
  </p:cSld>
  <p:clrMapOvr>
    <a:masterClrMapping xmlns:a="http://schemas.openxmlformats.org/drawingml/2006/main"/>
  </p:clrMapOvr>
</p:sld>
</file>