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5674988a88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eaf106ad6149ad"/>
  </p:sldMasterIdLst>
  <p:sldIdLst>
    <p:sldId xmlns:r="http://schemas.openxmlformats.org/officeDocument/2006/relationships" id="256" r:id="R899b115d12e043a8"/>
    <p:sldId xmlns:r="http://schemas.openxmlformats.org/officeDocument/2006/relationships" id="257" r:id="R7f6875466ae946fe"/>
    <p:sldId xmlns:r="http://schemas.openxmlformats.org/officeDocument/2006/relationships" id="258" r:id="R70f8d5b1241448b7"/>
    <p:sldId xmlns:r="http://schemas.openxmlformats.org/officeDocument/2006/relationships" id="259" r:id="Rd525eeb70f4a42c3"/>
    <p:sldId xmlns:r="http://schemas.openxmlformats.org/officeDocument/2006/relationships" id="260" r:id="Rf9139430dbc741c3"/>
    <p:sldId xmlns:r="http://schemas.openxmlformats.org/officeDocument/2006/relationships" id="261" r:id="R2493eb6de2814fb6"/>
    <p:sldId xmlns:r="http://schemas.openxmlformats.org/officeDocument/2006/relationships" id="262" r:id="R42dc096b2e5645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af106ad6149ad" /><Relationship Type="http://schemas.openxmlformats.org/officeDocument/2006/relationships/slide" Target="/ppt/slides/slide1.xml" Id="R899b115d12e043a8" /><Relationship Type="http://schemas.openxmlformats.org/officeDocument/2006/relationships/slide" Target="/ppt/slides/slide2.xml" Id="R7f6875466ae946fe" /><Relationship Type="http://schemas.openxmlformats.org/officeDocument/2006/relationships/slide" Target="/ppt/slides/slide3.xml" Id="R70f8d5b1241448b7" /><Relationship Type="http://schemas.openxmlformats.org/officeDocument/2006/relationships/slide" Target="/ppt/slides/slide4.xml" Id="Rd525eeb70f4a42c3" /><Relationship Type="http://schemas.openxmlformats.org/officeDocument/2006/relationships/slide" Target="/ppt/slides/slide5.xml" Id="Rf9139430dbc741c3" /><Relationship Type="http://schemas.openxmlformats.org/officeDocument/2006/relationships/slide" Target="/ppt/slides/slide6.xml" Id="R2493eb6de2814fb6" /><Relationship Type="http://schemas.openxmlformats.org/officeDocument/2006/relationships/slide" Target="/ppt/slides/slide7.xml" Id="R42dc096b2e5645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f65254e14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c4abde2394d16" /><Relationship Type="http://schemas.openxmlformats.org/officeDocument/2006/relationships/theme" Target="/ppt/slideMasters/theme/theme1.xml" Id="Rf14107f43b1e4b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c4abde2394d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55ab76e39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f1d1788d8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6045fcb8e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3add8c34a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f902c5f0745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7efd8d4684e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a34821e58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HÅNDVERKER1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HÅNDVERKER1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14 161 048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2 790 265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9 303 529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KILLINGSTAD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Borgine Sofies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jarle@haandverker1.no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www.haandverker1.no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993 523 887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HÅNDVERKER1 AS</a:t>
            </a:r>
          </a:p>
        </p:txBody>
      </p:sp>
    </p:spTree>
  </p:cSld>
  <p:clrMapOvr>
    <a:masterClrMapping xmlns:a="http://schemas.openxmlformats.org/drawingml/2006/main"/>
  </p:clrMapOvr>
</p:sld>
</file>