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81a03909354a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5ae40e5911475c"/>
  </p:sldMasterIdLst>
  <p:sldIdLst>
    <p:sldId xmlns:r="http://schemas.openxmlformats.org/officeDocument/2006/relationships" id="256" r:id="R5769d034c36c4c4f"/>
    <p:sldId xmlns:r="http://schemas.openxmlformats.org/officeDocument/2006/relationships" id="257" r:id="R3d0dfa15f0304f94"/>
    <p:sldId xmlns:r="http://schemas.openxmlformats.org/officeDocument/2006/relationships" id="258" r:id="R2b91ee846d994290"/>
    <p:sldId xmlns:r="http://schemas.openxmlformats.org/officeDocument/2006/relationships" id="259" r:id="Rd289fbb8847a4156"/>
    <p:sldId xmlns:r="http://schemas.openxmlformats.org/officeDocument/2006/relationships" id="260" r:id="R68ce4f8840ab496d"/>
    <p:sldId xmlns:r="http://schemas.openxmlformats.org/officeDocument/2006/relationships" id="261" r:id="R17167aa720194c40"/>
    <p:sldId xmlns:r="http://schemas.openxmlformats.org/officeDocument/2006/relationships" id="262" r:id="Ra93b3cce2f5141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5ae40e5911475c" /><Relationship Type="http://schemas.openxmlformats.org/officeDocument/2006/relationships/slide" Target="/ppt/slides/slide1.xml" Id="R5769d034c36c4c4f" /><Relationship Type="http://schemas.openxmlformats.org/officeDocument/2006/relationships/slide" Target="/ppt/slides/slide2.xml" Id="R3d0dfa15f0304f94" /><Relationship Type="http://schemas.openxmlformats.org/officeDocument/2006/relationships/slide" Target="/ppt/slides/slide3.xml" Id="R2b91ee846d994290" /><Relationship Type="http://schemas.openxmlformats.org/officeDocument/2006/relationships/slide" Target="/ppt/slides/slide4.xml" Id="Rd289fbb8847a4156" /><Relationship Type="http://schemas.openxmlformats.org/officeDocument/2006/relationships/slide" Target="/ppt/slides/slide5.xml" Id="R68ce4f8840ab496d" /><Relationship Type="http://schemas.openxmlformats.org/officeDocument/2006/relationships/slide" Target="/ppt/slides/slide6.xml" Id="R17167aa720194c40" /><Relationship Type="http://schemas.openxmlformats.org/officeDocument/2006/relationships/slide" Target="/ppt/slides/slide7.xml" Id="Ra93b3cce2f5141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a8912041846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b226b596846ea" /><Relationship Type="http://schemas.openxmlformats.org/officeDocument/2006/relationships/theme" Target="/ppt/slideMasters/theme/theme1.xml" Id="R4df157159f5d46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7b226b596846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3e073f49e48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018c73b4f46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46ec18c0041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e1cff977943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6c551873c49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2a50c740643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62fb325f64f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NORDLI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 REGNSKAP AS ble etablert [år] og holder til i Nordli.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−145 063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844 083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SOLVÅR KVELI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7882 Nordli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33 84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solvaar@broadpark.no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www.nordliregnskapskontor.com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993 534 404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 REGNSKAP AS</a:t>
            </a:r>
          </a:p>
        </p:txBody>
      </p:sp>
    </p:spTree>
  </p:cSld>
  <p:clrMapOvr>
    <a:masterClrMapping xmlns:a="http://schemas.openxmlformats.org/drawingml/2006/main"/>
  </p:clrMapOvr>
</p:sld>
</file>