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ffc5a86ce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2d267029447a4"/>
  </p:sldMasterIdLst>
  <p:sldIdLst>
    <p:sldId xmlns:r="http://schemas.openxmlformats.org/officeDocument/2006/relationships" id="256" r:id="Rf10b04dbed6f4736"/>
    <p:sldId xmlns:r="http://schemas.openxmlformats.org/officeDocument/2006/relationships" id="257" r:id="R583c058dac2840a1"/>
    <p:sldId xmlns:r="http://schemas.openxmlformats.org/officeDocument/2006/relationships" id="258" r:id="Re3d021374e0942e7"/>
    <p:sldId xmlns:r="http://schemas.openxmlformats.org/officeDocument/2006/relationships" id="259" r:id="R42e5874c337b483a"/>
    <p:sldId xmlns:r="http://schemas.openxmlformats.org/officeDocument/2006/relationships" id="260" r:id="Rf4e966746fdc47dc"/>
    <p:sldId xmlns:r="http://schemas.openxmlformats.org/officeDocument/2006/relationships" id="261" r:id="R6ddaf3fb4f6b4d0b"/>
    <p:sldId xmlns:r="http://schemas.openxmlformats.org/officeDocument/2006/relationships" id="262" r:id="R9305da75b8bc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2d267029447a4" /><Relationship Type="http://schemas.openxmlformats.org/officeDocument/2006/relationships/slide" Target="/ppt/slides/slide1.xml" Id="Rf10b04dbed6f4736" /><Relationship Type="http://schemas.openxmlformats.org/officeDocument/2006/relationships/slide" Target="/ppt/slides/slide2.xml" Id="R583c058dac2840a1" /><Relationship Type="http://schemas.openxmlformats.org/officeDocument/2006/relationships/slide" Target="/ppt/slides/slide3.xml" Id="Re3d021374e0942e7" /><Relationship Type="http://schemas.openxmlformats.org/officeDocument/2006/relationships/slide" Target="/ppt/slides/slide4.xml" Id="R42e5874c337b483a" /><Relationship Type="http://schemas.openxmlformats.org/officeDocument/2006/relationships/slide" Target="/ppt/slides/slide5.xml" Id="Rf4e966746fdc47dc" /><Relationship Type="http://schemas.openxmlformats.org/officeDocument/2006/relationships/slide" Target="/ppt/slides/slide6.xml" Id="R6ddaf3fb4f6b4d0b" /><Relationship Type="http://schemas.openxmlformats.org/officeDocument/2006/relationships/slide" Target="/ppt/slides/slide7.xml" Id="R9305da75b8bc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508e2b373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86fdd8b1423d" /><Relationship Type="http://schemas.openxmlformats.org/officeDocument/2006/relationships/theme" Target="/ppt/slideMasters/theme/theme1.xml" Id="Rc4ad5d780586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e86fdd8b1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275538c8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54efcdc7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fbcfe9aa0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2540a23a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60d4f401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cf168a187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ee25d029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AKER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AKER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26 462 306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−2 610 581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STØEN ANDERS EGIL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KAI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58 99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anders@naras.no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AKER RØR AS</a:t>
            </a:r>
          </a:p>
        </p:txBody>
      </p:sp>
    </p:spTree>
  </p:cSld>
  <p:clrMapOvr>
    <a:masterClrMapping xmlns:a="http://schemas.openxmlformats.org/drawingml/2006/main"/>
  </p:clrMapOvr>
</p:sld>
</file>