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b1f49e69d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682ac4dd44dd1"/>
  </p:sldMasterIdLst>
  <p:sldIdLst>
    <p:sldId xmlns:r="http://schemas.openxmlformats.org/officeDocument/2006/relationships" id="256" r:id="R5b10e200e3f54016"/>
    <p:sldId xmlns:r="http://schemas.openxmlformats.org/officeDocument/2006/relationships" id="257" r:id="R4bd66f9e0841445a"/>
    <p:sldId xmlns:r="http://schemas.openxmlformats.org/officeDocument/2006/relationships" id="258" r:id="R12708ae6e3e044f6"/>
    <p:sldId xmlns:r="http://schemas.openxmlformats.org/officeDocument/2006/relationships" id="259" r:id="Rc6f2bbd971404611"/>
    <p:sldId xmlns:r="http://schemas.openxmlformats.org/officeDocument/2006/relationships" id="260" r:id="Rcf0481dc60e040c8"/>
    <p:sldId xmlns:r="http://schemas.openxmlformats.org/officeDocument/2006/relationships" id="261" r:id="R01696f05a5074565"/>
    <p:sldId xmlns:r="http://schemas.openxmlformats.org/officeDocument/2006/relationships" id="262" r:id="Rae90c4917f9e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682ac4dd44dd1" /><Relationship Type="http://schemas.openxmlformats.org/officeDocument/2006/relationships/slide" Target="/ppt/slides/slide1.xml" Id="R5b10e200e3f54016" /><Relationship Type="http://schemas.openxmlformats.org/officeDocument/2006/relationships/slide" Target="/ppt/slides/slide2.xml" Id="R4bd66f9e0841445a" /><Relationship Type="http://schemas.openxmlformats.org/officeDocument/2006/relationships/slide" Target="/ppt/slides/slide3.xml" Id="R12708ae6e3e044f6" /><Relationship Type="http://schemas.openxmlformats.org/officeDocument/2006/relationships/slide" Target="/ppt/slides/slide4.xml" Id="Rc6f2bbd971404611" /><Relationship Type="http://schemas.openxmlformats.org/officeDocument/2006/relationships/slide" Target="/ppt/slides/slide5.xml" Id="Rcf0481dc60e040c8" /><Relationship Type="http://schemas.openxmlformats.org/officeDocument/2006/relationships/slide" Target="/ppt/slides/slide6.xml" Id="R01696f05a5074565" /><Relationship Type="http://schemas.openxmlformats.org/officeDocument/2006/relationships/slide" Target="/ppt/slides/slide7.xml" Id="Rae90c4917f9e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4e68e8e04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a2309c8c4635" /><Relationship Type="http://schemas.openxmlformats.org/officeDocument/2006/relationships/theme" Target="/ppt/slideMasters/theme/theme1.xml" Id="Rcc2bbe0c456a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7a2309c8c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dd9e87ed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7c7e9f26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1bb1adcc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fb5e26bba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81ed5442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5c2fed01f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da367446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2 297 884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5 082 515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GJENGEDAL STEINAR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MIDTRUD ROBERT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Rommen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SVVS AS</a:t>
            </a:r>
          </a:p>
        </p:txBody>
      </p:sp>
    </p:spTree>
  </p:cSld>
  <p:clrMapOvr>
    <a:masterClrMapping xmlns:a="http://schemas.openxmlformats.org/drawingml/2006/main"/>
  </p:clrMapOvr>
</p:sld>
</file>