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ba8e958a6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44c68444a425a"/>
  </p:sldMasterIdLst>
  <p:sldIdLst>
    <p:sldId xmlns:r="http://schemas.openxmlformats.org/officeDocument/2006/relationships" id="256" r:id="R9326ba820d244bb3"/>
    <p:sldId xmlns:r="http://schemas.openxmlformats.org/officeDocument/2006/relationships" id="257" r:id="R2c20f2ec7a384590"/>
    <p:sldId xmlns:r="http://schemas.openxmlformats.org/officeDocument/2006/relationships" id="258" r:id="R04af75e3517147b8"/>
    <p:sldId xmlns:r="http://schemas.openxmlformats.org/officeDocument/2006/relationships" id="259" r:id="R89a0598edecb4b46"/>
    <p:sldId xmlns:r="http://schemas.openxmlformats.org/officeDocument/2006/relationships" id="260" r:id="Re90c01ed2bd24e08"/>
    <p:sldId xmlns:r="http://schemas.openxmlformats.org/officeDocument/2006/relationships" id="261" r:id="Rbcf7b6ff906d4f54"/>
    <p:sldId xmlns:r="http://schemas.openxmlformats.org/officeDocument/2006/relationships" id="262" r:id="R972b4caf25f8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44c68444a425a" /><Relationship Type="http://schemas.openxmlformats.org/officeDocument/2006/relationships/slide" Target="/ppt/slides/slide1.xml" Id="R9326ba820d244bb3" /><Relationship Type="http://schemas.openxmlformats.org/officeDocument/2006/relationships/slide" Target="/ppt/slides/slide2.xml" Id="R2c20f2ec7a384590" /><Relationship Type="http://schemas.openxmlformats.org/officeDocument/2006/relationships/slide" Target="/ppt/slides/slide3.xml" Id="R04af75e3517147b8" /><Relationship Type="http://schemas.openxmlformats.org/officeDocument/2006/relationships/slide" Target="/ppt/slides/slide4.xml" Id="R89a0598edecb4b46" /><Relationship Type="http://schemas.openxmlformats.org/officeDocument/2006/relationships/slide" Target="/ppt/slides/slide5.xml" Id="Re90c01ed2bd24e08" /><Relationship Type="http://schemas.openxmlformats.org/officeDocument/2006/relationships/slide" Target="/ppt/slides/slide6.xml" Id="Rbcf7b6ff906d4f54" /><Relationship Type="http://schemas.openxmlformats.org/officeDocument/2006/relationships/slide" Target="/ppt/slides/slide7.xml" Id="R972b4caf25f8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c0807a3e2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db8a475fa4c9d" /><Relationship Type="http://schemas.openxmlformats.org/officeDocument/2006/relationships/theme" Target="/ppt/slideMasters/theme/theme1.xml" Id="R656bed1e859e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db8a475fa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cc311013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fde24a134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15891175d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a5d526a28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3b01001a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aa40e8f9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31182d53b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SFK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SFK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SFK GRAVING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SFK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SFK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SFK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2 864 782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2 063 963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2 341 177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SFK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STEINAR FAHLE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SFK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Tømmerlivegen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12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s-f-k@online.no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www.sfkgraving.no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993 539 155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SFK GRAVING AS</a:t>
            </a:r>
          </a:p>
        </p:txBody>
      </p:sp>
    </p:spTree>
  </p:cSld>
  <p:clrMapOvr>
    <a:masterClrMapping xmlns:a="http://schemas.openxmlformats.org/drawingml/2006/main"/>
  </p:clrMapOvr>
</p:sld>
</file>