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c029988ac94b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09a175c4fe48c5"/>
  </p:sldMasterIdLst>
  <p:sldIdLst>
    <p:sldId xmlns:r="http://schemas.openxmlformats.org/officeDocument/2006/relationships" id="256" r:id="R6ee3d95f8c6b4981"/>
    <p:sldId xmlns:r="http://schemas.openxmlformats.org/officeDocument/2006/relationships" id="257" r:id="Rda4bf1bdcbd74a7f"/>
    <p:sldId xmlns:r="http://schemas.openxmlformats.org/officeDocument/2006/relationships" id="258" r:id="R6f49364970174a75"/>
    <p:sldId xmlns:r="http://schemas.openxmlformats.org/officeDocument/2006/relationships" id="259" r:id="Rdfe4d29e529645f6"/>
    <p:sldId xmlns:r="http://schemas.openxmlformats.org/officeDocument/2006/relationships" id="260" r:id="R946ca6914d214960"/>
    <p:sldId xmlns:r="http://schemas.openxmlformats.org/officeDocument/2006/relationships" id="261" r:id="Rba27c32f75ff42d6"/>
    <p:sldId xmlns:r="http://schemas.openxmlformats.org/officeDocument/2006/relationships" id="262" r:id="Rb9995ee846514f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09a175c4fe48c5" /><Relationship Type="http://schemas.openxmlformats.org/officeDocument/2006/relationships/slide" Target="/ppt/slides/slide1.xml" Id="R6ee3d95f8c6b4981" /><Relationship Type="http://schemas.openxmlformats.org/officeDocument/2006/relationships/slide" Target="/ppt/slides/slide2.xml" Id="Rda4bf1bdcbd74a7f" /><Relationship Type="http://schemas.openxmlformats.org/officeDocument/2006/relationships/slide" Target="/ppt/slides/slide3.xml" Id="R6f49364970174a75" /><Relationship Type="http://schemas.openxmlformats.org/officeDocument/2006/relationships/slide" Target="/ppt/slides/slide4.xml" Id="Rdfe4d29e529645f6" /><Relationship Type="http://schemas.openxmlformats.org/officeDocument/2006/relationships/slide" Target="/ppt/slides/slide5.xml" Id="R946ca6914d214960" /><Relationship Type="http://schemas.openxmlformats.org/officeDocument/2006/relationships/slide" Target="/ppt/slides/slide6.xml" Id="Rba27c32f75ff42d6" /><Relationship Type="http://schemas.openxmlformats.org/officeDocument/2006/relationships/slide" Target="/ppt/slides/slide7.xml" Id="Rb9995ee846514f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2605b6e7be4b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a81c3d3de04b9f" /><Relationship Type="http://schemas.openxmlformats.org/officeDocument/2006/relationships/theme" Target="/ppt/slideMasters/theme/theme1.xml" Id="Rb8c97fc6be5f42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a81c3d3de04b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ded3cd07a04c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8d9f990d5340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f05669a1a4e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e2c4cdccaf42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f5e54543df48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685bb2d4864c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495a3f0bd34c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CHAIROS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CHAIROS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CHAIROS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CHAIROS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CHAIROS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CHAIROS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1 299 958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−372 860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5 760 927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22 665 581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22 772 708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CHAIROS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TORSTEIN HARILDSTAD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CHAIROS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Dyrlandsveien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02 00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tharildstad@hotmail.com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993 550 086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CHAIROS AS</a:t>
            </a:r>
          </a:p>
        </p:txBody>
      </p:sp>
    </p:spTree>
  </p:cSld>
  <p:clrMapOvr>
    <a:masterClrMapping xmlns:a="http://schemas.openxmlformats.org/drawingml/2006/main"/>
  </p:clrMapOvr>
</p:sld>
</file>