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02f0d95ea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8e40eaae24d0f"/>
  </p:sldMasterIdLst>
  <p:sldIdLst>
    <p:sldId xmlns:r="http://schemas.openxmlformats.org/officeDocument/2006/relationships" id="256" r:id="R8c9f5aaa9d2c4b86"/>
    <p:sldId xmlns:r="http://schemas.openxmlformats.org/officeDocument/2006/relationships" id="257" r:id="Rf7f2444dbc094db5"/>
    <p:sldId xmlns:r="http://schemas.openxmlformats.org/officeDocument/2006/relationships" id="258" r:id="Rd1f38194f064421d"/>
    <p:sldId xmlns:r="http://schemas.openxmlformats.org/officeDocument/2006/relationships" id="259" r:id="R3b21df42f2b747fe"/>
    <p:sldId xmlns:r="http://schemas.openxmlformats.org/officeDocument/2006/relationships" id="260" r:id="Rc070667b33ac40b3"/>
    <p:sldId xmlns:r="http://schemas.openxmlformats.org/officeDocument/2006/relationships" id="261" r:id="R4f27a9283731498f"/>
    <p:sldId xmlns:r="http://schemas.openxmlformats.org/officeDocument/2006/relationships" id="262" r:id="Rc5873ca39ee7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8e40eaae24d0f" /><Relationship Type="http://schemas.openxmlformats.org/officeDocument/2006/relationships/slide" Target="/ppt/slides/slide1.xml" Id="R8c9f5aaa9d2c4b86" /><Relationship Type="http://schemas.openxmlformats.org/officeDocument/2006/relationships/slide" Target="/ppt/slides/slide2.xml" Id="Rf7f2444dbc094db5" /><Relationship Type="http://schemas.openxmlformats.org/officeDocument/2006/relationships/slide" Target="/ppt/slides/slide3.xml" Id="Rd1f38194f064421d" /><Relationship Type="http://schemas.openxmlformats.org/officeDocument/2006/relationships/slide" Target="/ppt/slides/slide4.xml" Id="R3b21df42f2b747fe" /><Relationship Type="http://schemas.openxmlformats.org/officeDocument/2006/relationships/slide" Target="/ppt/slides/slide5.xml" Id="Rc070667b33ac40b3" /><Relationship Type="http://schemas.openxmlformats.org/officeDocument/2006/relationships/slide" Target="/ppt/slides/slide6.xml" Id="R4f27a9283731498f" /><Relationship Type="http://schemas.openxmlformats.org/officeDocument/2006/relationships/slide" Target="/ppt/slides/slide7.xml" Id="Rc5873ca39ee7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9ddee3d56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10bdb516841a2" /><Relationship Type="http://schemas.openxmlformats.org/officeDocument/2006/relationships/theme" Target="/ppt/slideMasters/theme/theme1.xml" Id="R1d4482283d93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10bdb5168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3fd420b31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b4a067a43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481a1b8dd4a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4b448300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ab1ea13b04c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960410977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89e0142fa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TORVUND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4 974 276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TORVUND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993 550 914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