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e6dd253e7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aa54316414ed4"/>
  </p:sldMasterIdLst>
  <p:sldIdLst>
    <p:sldId xmlns:r="http://schemas.openxmlformats.org/officeDocument/2006/relationships" id="256" r:id="R35cd6dd4a4e0442d"/>
    <p:sldId xmlns:r="http://schemas.openxmlformats.org/officeDocument/2006/relationships" id="257" r:id="R45588afcba9e407e"/>
    <p:sldId xmlns:r="http://schemas.openxmlformats.org/officeDocument/2006/relationships" id="258" r:id="R2c1440ca771e43ea"/>
    <p:sldId xmlns:r="http://schemas.openxmlformats.org/officeDocument/2006/relationships" id="259" r:id="R56c62d68458b43e9"/>
    <p:sldId xmlns:r="http://schemas.openxmlformats.org/officeDocument/2006/relationships" id="260" r:id="Radd42688988145a6"/>
    <p:sldId xmlns:r="http://schemas.openxmlformats.org/officeDocument/2006/relationships" id="261" r:id="R2229e991af7347a7"/>
    <p:sldId xmlns:r="http://schemas.openxmlformats.org/officeDocument/2006/relationships" id="262" r:id="Ra3bdc5994d44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aa54316414ed4" /><Relationship Type="http://schemas.openxmlformats.org/officeDocument/2006/relationships/slide" Target="/ppt/slides/slide1.xml" Id="R35cd6dd4a4e0442d" /><Relationship Type="http://schemas.openxmlformats.org/officeDocument/2006/relationships/slide" Target="/ppt/slides/slide2.xml" Id="R45588afcba9e407e" /><Relationship Type="http://schemas.openxmlformats.org/officeDocument/2006/relationships/slide" Target="/ppt/slides/slide3.xml" Id="R2c1440ca771e43ea" /><Relationship Type="http://schemas.openxmlformats.org/officeDocument/2006/relationships/slide" Target="/ppt/slides/slide4.xml" Id="R56c62d68458b43e9" /><Relationship Type="http://schemas.openxmlformats.org/officeDocument/2006/relationships/slide" Target="/ppt/slides/slide5.xml" Id="Radd42688988145a6" /><Relationship Type="http://schemas.openxmlformats.org/officeDocument/2006/relationships/slide" Target="/ppt/slides/slide6.xml" Id="R2229e991af7347a7" /><Relationship Type="http://schemas.openxmlformats.org/officeDocument/2006/relationships/slide" Target="/ppt/slides/slide7.xml" Id="Ra3bdc5994d44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dc7ca0d74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2f4eedbc416e" /><Relationship Type="http://schemas.openxmlformats.org/officeDocument/2006/relationships/theme" Target="/ppt/slideMasters/theme/theme1.xml" Id="Rfbfc92cfccad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52f4eedbc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84b0edff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3401d5bb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dad89e38a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1b09d775e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aa54a005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f6e84b15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265eb836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FJELLE OG DAHLE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 OG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FJELLE OG DAHLE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 OG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 OG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 OG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1 789 319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 OG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 OG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Ørmenveien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1623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993 561 932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 OG DAHLE AS</a:t>
            </a:r>
          </a:p>
        </p:txBody>
      </p:sp>
    </p:spTree>
  </p:cSld>
  <p:clrMapOvr>
    <a:masterClrMapping xmlns:a="http://schemas.openxmlformats.org/drawingml/2006/main"/>
  </p:clrMapOvr>
</p:sld>
</file>