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c68f56c55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3c28b1e0249f5"/>
  </p:sldMasterIdLst>
  <p:sldIdLst>
    <p:sldId xmlns:r="http://schemas.openxmlformats.org/officeDocument/2006/relationships" id="256" r:id="R2303b1a2300344d7"/>
    <p:sldId xmlns:r="http://schemas.openxmlformats.org/officeDocument/2006/relationships" id="257" r:id="R69faa69fcc664ae3"/>
    <p:sldId xmlns:r="http://schemas.openxmlformats.org/officeDocument/2006/relationships" id="258" r:id="Rbdaa3b78dd7b47d3"/>
    <p:sldId xmlns:r="http://schemas.openxmlformats.org/officeDocument/2006/relationships" id="259" r:id="R5fb913bdaacd4f55"/>
    <p:sldId xmlns:r="http://schemas.openxmlformats.org/officeDocument/2006/relationships" id="260" r:id="Rd56568d015104ac0"/>
    <p:sldId xmlns:r="http://schemas.openxmlformats.org/officeDocument/2006/relationships" id="261" r:id="Raa3e2b2fca20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3c28b1e0249f5" /><Relationship Type="http://schemas.openxmlformats.org/officeDocument/2006/relationships/slide" Target="/ppt/slides/slide1.xml" Id="R2303b1a2300344d7" /><Relationship Type="http://schemas.openxmlformats.org/officeDocument/2006/relationships/slide" Target="/ppt/slides/slide2.xml" Id="R69faa69fcc664ae3" /><Relationship Type="http://schemas.openxmlformats.org/officeDocument/2006/relationships/slide" Target="/ppt/slides/slide3.xml" Id="Rbdaa3b78dd7b47d3" /><Relationship Type="http://schemas.openxmlformats.org/officeDocument/2006/relationships/slide" Target="/ppt/slides/slide4.xml" Id="R5fb913bdaacd4f55" /><Relationship Type="http://schemas.openxmlformats.org/officeDocument/2006/relationships/slide" Target="/ppt/slides/slide5.xml" Id="Rd56568d015104ac0" /><Relationship Type="http://schemas.openxmlformats.org/officeDocument/2006/relationships/slide" Target="/ppt/slides/slide6.xml" Id="Raa3e2b2fca20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9ed002a90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3cca769d4e2f" /><Relationship Type="http://schemas.openxmlformats.org/officeDocument/2006/relationships/theme" Target="/ppt/slideMasters/theme/theme1.xml" Id="R3bd5c172e403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23cca769d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66746cca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b9d5529d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bf41a088d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c6602d81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9a5996d2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c88b81470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HOPSTAD &amp; JENSEN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HOPSTAD &amp; JENSEN MUR OG FLIS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8 440 564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Gråterudveien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993 572 780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