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36bf97745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7043667c534167"/>
  </p:sldMasterIdLst>
  <p:sldIdLst>
    <p:sldId xmlns:r="http://schemas.openxmlformats.org/officeDocument/2006/relationships" id="256" r:id="R824c7cba8066473c"/>
    <p:sldId xmlns:r="http://schemas.openxmlformats.org/officeDocument/2006/relationships" id="257" r:id="Ree6983453393408e"/>
    <p:sldId xmlns:r="http://schemas.openxmlformats.org/officeDocument/2006/relationships" id="258" r:id="Rd0e036e5c04144d1"/>
    <p:sldId xmlns:r="http://schemas.openxmlformats.org/officeDocument/2006/relationships" id="259" r:id="Rfc263a2657cb4ed3"/>
    <p:sldId xmlns:r="http://schemas.openxmlformats.org/officeDocument/2006/relationships" id="260" r:id="Rd5dce68d034c42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043667c534167" /><Relationship Type="http://schemas.openxmlformats.org/officeDocument/2006/relationships/slide" Target="/ppt/slides/slide1.xml" Id="R824c7cba8066473c" /><Relationship Type="http://schemas.openxmlformats.org/officeDocument/2006/relationships/slide" Target="/ppt/slides/slide2.xml" Id="Ree6983453393408e" /><Relationship Type="http://schemas.openxmlformats.org/officeDocument/2006/relationships/slide" Target="/ppt/slides/slide3.xml" Id="Rd0e036e5c04144d1" /><Relationship Type="http://schemas.openxmlformats.org/officeDocument/2006/relationships/slide" Target="/ppt/slides/slide4.xml" Id="Rfc263a2657cb4ed3" /><Relationship Type="http://schemas.openxmlformats.org/officeDocument/2006/relationships/slide" Target="/ppt/slides/slide5.xml" Id="Rd5dce68d034c42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dc2e90f58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03f2f87234f5e" /><Relationship Type="http://schemas.openxmlformats.org/officeDocument/2006/relationships/theme" Target="/ppt/slideMasters/theme/theme1.xml" Id="R9632a0e96e91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03f2f8723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dd7a7f8c54f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6234e819a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db74f7eb346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bb5a65a5d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74279ae4f41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ALVDAL ARBEIDERPARTI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ALVDAL ARBEIDERPARTI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Johnny Hagen, Solhellinga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hagen054@gmail.com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993 574 171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ARBEIDERPARTI</a:t>
            </a:r>
          </a:p>
        </p:txBody>
      </p:sp>
    </p:spTree>
  </p:cSld>
  <p:clrMapOvr>
    <a:masterClrMapping xmlns:a="http://schemas.openxmlformats.org/drawingml/2006/main"/>
  </p:clrMapOvr>
</p:sld>
</file>