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bde2c83b41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edf810e9e4683"/>
  </p:sldMasterIdLst>
  <p:sldIdLst>
    <p:sldId xmlns:r="http://schemas.openxmlformats.org/officeDocument/2006/relationships" id="256" r:id="R4adaf4fe729b43d6"/>
    <p:sldId xmlns:r="http://schemas.openxmlformats.org/officeDocument/2006/relationships" id="257" r:id="Rf74af14e21f64419"/>
    <p:sldId xmlns:r="http://schemas.openxmlformats.org/officeDocument/2006/relationships" id="258" r:id="Rd629df4312524f3a"/>
    <p:sldId xmlns:r="http://schemas.openxmlformats.org/officeDocument/2006/relationships" id="259" r:id="R959f9abef81f4a39"/>
    <p:sldId xmlns:r="http://schemas.openxmlformats.org/officeDocument/2006/relationships" id="260" r:id="R452c17e5d08348bb"/>
    <p:sldId xmlns:r="http://schemas.openxmlformats.org/officeDocument/2006/relationships" id="261" r:id="R62d01e6c19a34e6a"/>
    <p:sldId xmlns:r="http://schemas.openxmlformats.org/officeDocument/2006/relationships" id="262" r:id="Rf33a2e752ecb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edf810e9e4683" /><Relationship Type="http://schemas.openxmlformats.org/officeDocument/2006/relationships/slide" Target="/ppt/slides/slide1.xml" Id="R4adaf4fe729b43d6" /><Relationship Type="http://schemas.openxmlformats.org/officeDocument/2006/relationships/slide" Target="/ppt/slides/slide2.xml" Id="Rf74af14e21f64419" /><Relationship Type="http://schemas.openxmlformats.org/officeDocument/2006/relationships/slide" Target="/ppt/slides/slide3.xml" Id="Rd629df4312524f3a" /><Relationship Type="http://schemas.openxmlformats.org/officeDocument/2006/relationships/slide" Target="/ppt/slides/slide4.xml" Id="R959f9abef81f4a39" /><Relationship Type="http://schemas.openxmlformats.org/officeDocument/2006/relationships/slide" Target="/ppt/slides/slide5.xml" Id="R452c17e5d08348bb" /><Relationship Type="http://schemas.openxmlformats.org/officeDocument/2006/relationships/slide" Target="/ppt/slides/slide6.xml" Id="R62d01e6c19a34e6a" /><Relationship Type="http://schemas.openxmlformats.org/officeDocument/2006/relationships/slide" Target="/ppt/slides/slide7.xml" Id="Rf33a2e752ecb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b2844d4ec48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de2677c64ea4" /><Relationship Type="http://schemas.openxmlformats.org/officeDocument/2006/relationships/theme" Target="/ppt/slideMasters/theme/theme1.xml" Id="Raf2e8961c3d1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bde2677c6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64a729ee5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ee7a8c7a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43e4662cd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1ce57e1f4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ee8b707b2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00c67adf8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4baca187e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VSK HOLDING AS ble etablert [år] og holder til i Vannareid.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30 378 294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30 382 081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MIKKELSEN FREDDY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Kokkevollen Næringspark, Torsvågveien 2107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9136 Vannareid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74 97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post@vskas.no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www.vskas.no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993 578 029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HOLDING AS</a:t>
            </a:r>
          </a:p>
        </p:txBody>
      </p:sp>
    </p:spTree>
  </p:cSld>
  <p:clrMapOvr>
    <a:masterClrMapping xmlns:a="http://schemas.openxmlformats.org/drawingml/2006/main"/>
  </p:clrMapOvr>
</p:sld>
</file>