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fd4bb20f9a44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494086ba1340a5"/>
  </p:sldMasterIdLst>
  <p:sldIdLst>
    <p:sldId xmlns:r="http://schemas.openxmlformats.org/officeDocument/2006/relationships" id="256" r:id="Rc0de50e33a744122"/>
    <p:sldId xmlns:r="http://schemas.openxmlformats.org/officeDocument/2006/relationships" id="257" r:id="R3755afe560644a7a"/>
    <p:sldId xmlns:r="http://schemas.openxmlformats.org/officeDocument/2006/relationships" id="258" r:id="R26bf31fbe0204edf"/>
    <p:sldId xmlns:r="http://schemas.openxmlformats.org/officeDocument/2006/relationships" id="259" r:id="Rb5ca093214eb4283"/>
    <p:sldId xmlns:r="http://schemas.openxmlformats.org/officeDocument/2006/relationships" id="260" r:id="R789ad1ea6dd34f62"/>
    <p:sldId xmlns:r="http://schemas.openxmlformats.org/officeDocument/2006/relationships" id="261" r:id="R4f03708f51e94aed"/>
    <p:sldId xmlns:r="http://schemas.openxmlformats.org/officeDocument/2006/relationships" id="262" r:id="Rd41e1091670949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494086ba1340a5" /><Relationship Type="http://schemas.openxmlformats.org/officeDocument/2006/relationships/slide" Target="/ppt/slides/slide1.xml" Id="Rc0de50e33a744122" /><Relationship Type="http://schemas.openxmlformats.org/officeDocument/2006/relationships/slide" Target="/ppt/slides/slide2.xml" Id="R3755afe560644a7a" /><Relationship Type="http://schemas.openxmlformats.org/officeDocument/2006/relationships/slide" Target="/ppt/slides/slide3.xml" Id="R26bf31fbe0204edf" /><Relationship Type="http://schemas.openxmlformats.org/officeDocument/2006/relationships/slide" Target="/ppt/slides/slide4.xml" Id="Rb5ca093214eb4283" /><Relationship Type="http://schemas.openxmlformats.org/officeDocument/2006/relationships/slide" Target="/ppt/slides/slide5.xml" Id="R789ad1ea6dd34f62" /><Relationship Type="http://schemas.openxmlformats.org/officeDocument/2006/relationships/slide" Target="/ppt/slides/slide6.xml" Id="R4f03708f51e94aed" /><Relationship Type="http://schemas.openxmlformats.org/officeDocument/2006/relationships/slide" Target="/ppt/slides/slide7.xml" Id="Rd41e1091670949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68e84ed08847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c31aed61f4958" /><Relationship Type="http://schemas.openxmlformats.org/officeDocument/2006/relationships/theme" Target="/ppt/slideMasters/theme/theme1.xml" Id="R33f343d7bcaa49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dc31aed61f49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3ee61b6f34c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e52c9e54642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c4745189d40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c08aea98840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75846e44848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7e27c8edd44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ac74f74b44e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RATON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RATON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5 033 808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5 529 809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7 601 788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 HOLDING AS  –  51,4 %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FLEMMEN HOLDING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MANAGE INVEST AS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PANDO AS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HENSOL AS  –  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Siems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erik.pettersen@notar.no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993 585 572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INVEST AS</a:t>
            </a:r>
          </a:p>
        </p:txBody>
      </p:sp>
    </p:spTree>
  </p:cSld>
  <p:clrMapOvr>
    <a:masterClrMapping xmlns:a="http://schemas.openxmlformats.org/drawingml/2006/main"/>
  </p:clrMapOvr>
</p:sld>
</file>