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109f2d4005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4f92ff29fe4c32"/>
  </p:sldMasterIdLst>
  <p:sldIdLst>
    <p:sldId xmlns:r="http://schemas.openxmlformats.org/officeDocument/2006/relationships" id="256" r:id="R32eb75165db04891"/>
    <p:sldId xmlns:r="http://schemas.openxmlformats.org/officeDocument/2006/relationships" id="257" r:id="R1d32a6c2f7464c2a"/>
    <p:sldId xmlns:r="http://schemas.openxmlformats.org/officeDocument/2006/relationships" id="258" r:id="Rf0a8c89b76b64824"/>
    <p:sldId xmlns:r="http://schemas.openxmlformats.org/officeDocument/2006/relationships" id="259" r:id="Rc79f3b283dfa4e23"/>
    <p:sldId xmlns:r="http://schemas.openxmlformats.org/officeDocument/2006/relationships" id="260" r:id="R450cda2ca4a94ce4"/>
    <p:sldId xmlns:r="http://schemas.openxmlformats.org/officeDocument/2006/relationships" id="261" r:id="Re3e7112fe68e4d3c"/>
    <p:sldId xmlns:r="http://schemas.openxmlformats.org/officeDocument/2006/relationships" id="262" r:id="R74e5328a72e34d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4f92ff29fe4c32" /><Relationship Type="http://schemas.openxmlformats.org/officeDocument/2006/relationships/slide" Target="/ppt/slides/slide1.xml" Id="R32eb75165db04891" /><Relationship Type="http://schemas.openxmlformats.org/officeDocument/2006/relationships/slide" Target="/ppt/slides/slide2.xml" Id="R1d32a6c2f7464c2a" /><Relationship Type="http://schemas.openxmlformats.org/officeDocument/2006/relationships/slide" Target="/ppt/slides/slide3.xml" Id="Rf0a8c89b76b64824" /><Relationship Type="http://schemas.openxmlformats.org/officeDocument/2006/relationships/slide" Target="/ppt/slides/slide4.xml" Id="Rc79f3b283dfa4e23" /><Relationship Type="http://schemas.openxmlformats.org/officeDocument/2006/relationships/slide" Target="/ppt/slides/slide5.xml" Id="R450cda2ca4a94ce4" /><Relationship Type="http://schemas.openxmlformats.org/officeDocument/2006/relationships/slide" Target="/ppt/slides/slide6.xml" Id="Re3e7112fe68e4d3c" /><Relationship Type="http://schemas.openxmlformats.org/officeDocument/2006/relationships/slide" Target="/ppt/slides/slide7.xml" Id="R74e5328a72e34d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8e6e6444742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ed42ef953434e" /><Relationship Type="http://schemas.openxmlformats.org/officeDocument/2006/relationships/theme" Target="/ppt/slideMasters/theme/theme1.xml" Id="Rd4c402750a0d44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ed42ef95343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e290a186f47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03cdf9b9948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02409a4ed4c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885538f6646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b4ab2185c4d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7d5e92c1b41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1c8df999d44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 LUND AS ble etablert [år] og holder til i Lindås.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2 717 343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DAG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Fonnebostvegen 213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5955 Lindås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993 590 932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 LUND AS</a:t>
            </a:r>
          </a:p>
        </p:txBody>
      </p:sp>
    </p:spTree>
  </p:cSld>
  <p:clrMapOvr>
    <a:masterClrMapping xmlns:a="http://schemas.openxmlformats.org/drawingml/2006/main"/>
  </p:clrMapOvr>
</p:sld>
</file>