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df8689f64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fc1b3d9b44bb8"/>
  </p:sldMasterIdLst>
  <p:sldIdLst>
    <p:sldId xmlns:r="http://schemas.openxmlformats.org/officeDocument/2006/relationships" id="256" r:id="R328a220257f54a8f"/>
    <p:sldId xmlns:r="http://schemas.openxmlformats.org/officeDocument/2006/relationships" id="257" r:id="Rf017c14e530d452b"/>
    <p:sldId xmlns:r="http://schemas.openxmlformats.org/officeDocument/2006/relationships" id="258" r:id="Rf7f0e3a362cc440c"/>
    <p:sldId xmlns:r="http://schemas.openxmlformats.org/officeDocument/2006/relationships" id="259" r:id="R5c99e396637e4d4e"/>
    <p:sldId xmlns:r="http://schemas.openxmlformats.org/officeDocument/2006/relationships" id="260" r:id="Rdd6b1c8ff64c4238"/>
    <p:sldId xmlns:r="http://schemas.openxmlformats.org/officeDocument/2006/relationships" id="261" r:id="Rb51cdaff1ffd4e24"/>
    <p:sldId xmlns:r="http://schemas.openxmlformats.org/officeDocument/2006/relationships" id="262" r:id="Ree7a1548fe9e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fc1b3d9b44bb8" /><Relationship Type="http://schemas.openxmlformats.org/officeDocument/2006/relationships/slide" Target="/ppt/slides/slide1.xml" Id="R328a220257f54a8f" /><Relationship Type="http://schemas.openxmlformats.org/officeDocument/2006/relationships/slide" Target="/ppt/slides/slide2.xml" Id="Rf017c14e530d452b" /><Relationship Type="http://schemas.openxmlformats.org/officeDocument/2006/relationships/slide" Target="/ppt/slides/slide3.xml" Id="Rf7f0e3a362cc440c" /><Relationship Type="http://schemas.openxmlformats.org/officeDocument/2006/relationships/slide" Target="/ppt/slides/slide4.xml" Id="R5c99e396637e4d4e" /><Relationship Type="http://schemas.openxmlformats.org/officeDocument/2006/relationships/slide" Target="/ppt/slides/slide5.xml" Id="Rdd6b1c8ff64c4238" /><Relationship Type="http://schemas.openxmlformats.org/officeDocument/2006/relationships/slide" Target="/ppt/slides/slide6.xml" Id="Rb51cdaff1ffd4e24" /><Relationship Type="http://schemas.openxmlformats.org/officeDocument/2006/relationships/slide" Target="/ppt/slides/slide7.xml" Id="Ree7a1548fe9e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b1ce0f9b1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eac3ce234480" /><Relationship Type="http://schemas.openxmlformats.org/officeDocument/2006/relationships/theme" Target="/ppt/slideMasters/theme/theme1.xml" Id="R00ebb520519e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beac3ce23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ad0c0a29d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010a9f0e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5925c3ba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0e20ecce848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43bc979f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5af3ddf5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cd7d2eaa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