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e5eeff3b164a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116ff73b7c4f49"/>
  </p:sldMasterIdLst>
  <p:sldIdLst>
    <p:sldId xmlns:r="http://schemas.openxmlformats.org/officeDocument/2006/relationships" id="256" r:id="R7a77457f56874a8f"/>
    <p:sldId xmlns:r="http://schemas.openxmlformats.org/officeDocument/2006/relationships" id="257" r:id="Re3d3d42223034b1f"/>
    <p:sldId xmlns:r="http://schemas.openxmlformats.org/officeDocument/2006/relationships" id="258" r:id="R2027c20c013a4671"/>
    <p:sldId xmlns:r="http://schemas.openxmlformats.org/officeDocument/2006/relationships" id="259" r:id="R27033bf36df34edf"/>
    <p:sldId xmlns:r="http://schemas.openxmlformats.org/officeDocument/2006/relationships" id="260" r:id="Rd3da9af81c6046ea"/>
    <p:sldId xmlns:r="http://schemas.openxmlformats.org/officeDocument/2006/relationships" id="261" r:id="R9f8dc46580b846d3"/>
    <p:sldId xmlns:r="http://schemas.openxmlformats.org/officeDocument/2006/relationships" id="262" r:id="R1d4b9e3255ea43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116ff73b7c4f49" /><Relationship Type="http://schemas.openxmlformats.org/officeDocument/2006/relationships/slide" Target="/ppt/slides/slide1.xml" Id="R7a77457f56874a8f" /><Relationship Type="http://schemas.openxmlformats.org/officeDocument/2006/relationships/slide" Target="/ppt/slides/slide2.xml" Id="Re3d3d42223034b1f" /><Relationship Type="http://schemas.openxmlformats.org/officeDocument/2006/relationships/slide" Target="/ppt/slides/slide3.xml" Id="R2027c20c013a4671" /><Relationship Type="http://schemas.openxmlformats.org/officeDocument/2006/relationships/slide" Target="/ppt/slides/slide4.xml" Id="R27033bf36df34edf" /><Relationship Type="http://schemas.openxmlformats.org/officeDocument/2006/relationships/slide" Target="/ppt/slides/slide5.xml" Id="Rd3da9af81c6046ea" /><Relationship Type="http://schemas.openxmlformats.org/officeDocument/2006/relationships/slide" Target="/ppt/slides/slide6.xml" Id="R9f8dc46580b846d3" /><Relationship Type="http://schemas.openxmlformats.org/officeDocument/2006/relationships/slide" Target="/ppt/slides/slide7.xml" Id="R1d4b9e3255ea43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acc5dc289244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e2e630a314ccc" /><Relationship Type="http://schemas.openxmlformats.org/officeDocument/2006/relationships/theme" Target="/ppt/slideMasters/theme/theme1.xml" Id="Rbeb3a92a26fa43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ae2e630a314c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0a22703ff42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2c89ac40c44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e466b043349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b2441c41e44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43e49d72d41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cc1691e2541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da73e8e0c4d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JARAN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JARAN HOLDING AS ble etablert [år] og holder til i Skotselv.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660 445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−1 089 351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2 870 573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81 556 897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87 183 718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JARAN KNIVE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Ringeriksveien 849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3330 Skotselv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993 603 384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