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68a51b575d44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304392836a4101"/>
  </p:sldMasterIdLst>
  <p:sldIdLst>
    <p:sldId xmlns:r="http://schemas.openxmlformats.org/officeDocument/2006/relationships" id="256" r:id="R0885ccb140a046fd"/>
    <p:sldId xmlns:r="http://schemas.openxmlformats.org/officeDocument/2006/relationships" id="257" r:id="Rc1783d7aad4b48d0"/>
    <p:sldId xmlns:r="http://schemas.openxmlformats.org/officeDocument/2006/relationships" id="258" r:id="R747e3718a339470b"/>
    <p:sldId xmlns:r="http://schemas.openxmlformats.org/officeDocument/2006/relationships" id="259" r:id="Re41a0e26213444d6"/>
    <p:sldId xmlns:r="http://schemas.openxmlformats.org/officeDocument/2006/relationships" id="260" r:id="R74ffeddf6e6c43fa"/>
    <p:sldId xmlns:r="http://schemas.openxmlformats.org/officeDocument/2006/relationships" id="261" r:id="R474f2e174e9d49f8"/>
    <p:sldId xmlns:r="http://schemas.openxmlformats.org/officeDocument/2006/relationships" id="262" r:id="R16b3488355f04a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04392836a4101" /><Relationship Type="http://schemas.openxmlformats.org/officeDocument/2006/relationships/slide" Target="/ppt/slides/slide1.xml" Id="R0885ccb140a046fd" /><Relationship Type="http://schemas.openxmlformats.org/officeDocument/2006/relationships/slide" Target="/ppt/slides/slide2.xml" Id="Rc1783d7aad4b48d0" /><Relationship Type="http://schemas.openxmlformats.org/officeDocument/2006/relationships/slide" Target="/ppt/slides/slide3.xml" Id="R747e3718a339470b" /><Relationship Type="http://schemas.openxmlformats.org/officeDocument/2006/relationships/slide" Target="/ppt/slides/slide4.xml" Id="Re41a0e26213444d6" /><Relationship Type="http://schemas.openxmlformats.org/officeDocument/2006/relationships/slide" Target="/ppt/slides/slide5.xml" Id="R74ffeddf6e6c43fa" /><Relationship Type="http://schemas.openxmlformats.org/officeDocument/2006/relationships/slide" Target="/ppt/slides/slide6.xml" Id="R474f2e174e9d49f8" /><Relationship Type="http://schemas.openxmlformats.org/officeDocument/2006/relationships/slide" Target="/ppt/slides/slide7.xml" Id="R16b3488355f04a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c2ebe4fe4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4fa421f1c469d" /><Relationship Type="http://schemas.openxmlformats.org/officeDocument/2006/relationships/theme" Target="/ppt/slideMasters/theme/theme1.xml" Id="R5edf36d29d0a47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74fa421f1c46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40975d0c24b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a00d9122742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1b5bf93a542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8c6ffd2e542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db1a7a62a4f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7c7d4ec034c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c9750d3cf4f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5 157 644 000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2 227 047 000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2 231 980 000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1 206 736 000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1 875 253 000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ALEKSANDERSEN TOM A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ALMKLOV ARNE INGE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ALEXANDER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STEINAR HARRY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993 606 650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