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cdacf3ce7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9628f4b3d4e2f"/>
  </p:sldMasterIdLst>
  <p:sldIdLst>
    <p:sldId xmlns:r="http://schemas.openxmlformats.org/officeDocument/2006/relationships" id="256" r:id="R3fccf0cd409b4300"/>
    <p:sldId xmlns:r="http://schemas.openxmlformats.org/officeDocument/2006/relationships" id="257" r:id="R6216578df97d45c8"/>
    <p:sldId xmlns:r="http://schemas.openxmlformats.org/officeDocument/2006/relationships" id="258" r:id="R16e22252e4a24b8e"/>
    <p:sldId xmlns:r="http://schemas.openxmlformats.org/officeDocument/2006/relationships" id="259" r:id="R09f652b7ec694b26"/>
    <p:sldId xmlns:r="http://schemas.openxmlformats.org/officeDocument/2006/relationships" id="260" r:id="Rf1a7e7e518c44e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9628f4b3d4e2f" /><Relationship Type="http://schemas.openxmlformats.org/officeDocument/2006/relationships/slide" Target="/ppt/slides/slide1.xml" Id="R3fccf0cd409b4300" /><Relationship Type="http://schemas.openxmlformats.org/officeDocument/2006/relationships/slide" Target="/ppt/slides/slide2.xml" Id="R6216578df97d45c8" /><Relationship Type="http://schemas.openxmlformats.org/officeDocument/2006/relationships/slide" Target="/ppt/slides/slide3.xml" Id="R16e22252e4a24b8e" /><Relationship Type="http://schemas.openxmlformats.org/officeDocument/2006/relationships/slide" Target="/ppt/slides/slide4.xml" Id="R09f652b7ec694b26" /><Relationship Type="http://schemas.openxmlformats.org/officeDocument/2006/relationships/slide" Target="/ppt/slides/slide5.xml" Id="Rf1a7e7e518c44e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3af94ddc5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54b7040d498a" /><Relationship Type="http://schemas.openxmlformats.org/officeDocument/2006/relationships/theme" Target="/ppt/slideMasters/theme/theme1.xml" Id="Rbcc23a4cfffc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354b7040d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7977261cc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5536d741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6180b2c3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81abb280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1b0b8b1b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MUSIKKFORENING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MUSIKKFORENING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MUSIKKFORENING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MUSIKKFORENING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MUSIKKFORENING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MUSIKKFORENING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Berit Blengsli, Noreringen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beritblengsli53@gmail.com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www.grongmusikkforening.net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993 634 379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MUSIKKFORENING</a:t>
            </a:r>
          </a:p>
        </p:txBody>
      </p:sp>
    </p:spTree>
  </p:cSld>
  <p:clrMapOvr>
    <a:masterClrMapping xmlns:a="http://schemas.openxmlformats.org/drawingml/2006/main"/>
  </p:clrMapOvr>
</p:sld>
</file>