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ac35a9703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55f4b1ec140b1"/>
  </p:sldMasterIdLst>
  <p:sldIdLst>
    <p:sldId xmlns:r="http://schemas.openxmlformats.org/officeDocument/2006/relationships" id="256" r:id="R970c1771a44c4bd6"/>
    <p:sldId xmlns:r="http://schemas.openxmlformats.org/officeDocument/2006/relationships" id="257" r:id="Rb989f5f6c5fd4fe7"/>
    <p:sldId xmlns:r="http://schemas.openxmlformats.org/officeDocument/2006/relationships" id="258" r:id="R6656d3a609c64490"/>
    <p:sldId xmlns:r="http://schemas.openxmlformats.org/officeDocument/2006/relationships" id="259" r:id="Rdfc5c93619d64e2c"/>
    <p:sldId xmlns:r="http://schemas.openxmlformats.org/officeDocument/2006/relationships" id="260" r:id="R2c13a4e4f1ca415b"/>
    <p:sldId xmlns:r="http://schemas.openxmlformats.org/officeDocument/2006/relationships" id="261" r:id="Rd72e51f2e0de4271"/>
    <p:sldId xmlns:r="http://schemas.openxmlformats.org/officeDocument/2006/relationships" id="262" r:id="R2363046bca5e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55f4b1ec140b1" /><Relationship Type="http://schemas.openxmlformats.org/officeDocument/2006/relationships/slide" Target="/ppt/slides/slide1.xml" Id="R970c1771a44c4bd6" /><Relationship Type="http://schemas.openxmlformats.org/officeDocument/2006/relationships/slide" Target="/ppt/slides/slide2.xml" Id="Rb989f5f6c5fd4fe7" /><Relationship Type="http://schemas.openxmlformats.org/officeDocument/2006/relationships/slide" Target="/ppt/slides/slide3.xml" Id="R6656d3a609c64490" /><Relationship Type="http://schemas.openxmlformats.org/officeDocument/2006/relationships/slide" Target="/ppt/slides/slide4.xml" Id="Rdfc5c93619d64e2c" /><Relationship Type="http://schemas.openxmlformats.org/officeDocument/2006/relationships/slide" Target="/ppt/slides/slide5.xml" Id="R2c13a4e4f1ca415b" /><Relationship Type="http://schemas.openxmlformats.org/officeDocument/2006/relationships/slide" Target="/ppt/slides/slide6.xml" Id="Rd72e51f2e0de4271" /><Relationship Type="http://schemas.openxmlformats.org/officeDocument/2006/relationships/slide" Target="/ppt/slides/slide7.xml" Id="R2363046bca5e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511487a59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2b8d2259d4dfc" /><Relationship Type="http://schemas.openxmlformats.org/officeDocument/2006/relationships/theme" Target="/ppt/slideMasters/theme/theme1.xml" Id="Re6669394323b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2b8d2259d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7b422fb03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ba2a9cb01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1710c71984b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5e7843e2d46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d659ee37244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40e8bf7ec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926ad5b4c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MASKIN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6 070 234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1 242 982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2 666 147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4 052 495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KOLBJØRNSHUS LARS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JOSTEIN RUSTESTUEN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Odnesvegen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MASKIN AS</a:t>
            </a:r>
          </a:p>
        </p:txBody>
      </p:sp>
    </p:spTree>
  </p:cSld>
  <p:clrMapOvr>
    <a:masterClrMapping xmlns:a="http://schemas.openxmlformats.org/drawingml/2006/main"/>
  </p:clrMapOvr>
</p:sld>
</file>