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7fc82617a249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71266c33514c0e"/>
  </p:sldMasterIdLst>
  <p:sldIdLst>
    <p:sldId xmlns:r="http://schemas.openxmlformats.org/officeDocument/2006/relationships" id="256" r:id="Rf7a58fa5c91547cc"/>
    <p:sldId xmlns:r="http://schemas.openxmlformats.org/officeDocument/2006/relationships" id="257" r:id="R9b36a7bd40444adf"/>
    <p:sldId xmlns:r="http://schemas.openxmlformats.org/officeDocument/2006/relationships" id="258" r:id="R33e2846e313d43ab"/>
    <p:sldId xmlns:r="http://schemas.openxmlformats.org/officeDocument/2006/relationships" id="259" r:id="R37f4c3d309634d34"/>
    <p:sldId xmlns:r="http://schemas.openxmlformats.org/officeDocument/2006/relationships" id="260" r:id="Rd8f6fe38a8854f0b"/>
    <p:sldId xmlns:r="http://schemas.openxmlformats.org/officeDocument/2006/relationships" id="261" r:id="R808628c572574ae4"/>
    <p:sldId xmlns:r="http://schemas.openxmlformats.org/officeDocument/2006/relationships" id="262" r:id="Rc87892a9221048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1266c33514c0e" /><Relationship Type="http://schemas.openxmlformats.org/officeDocument/2006/relationships/slide" Target="/ppt/slides/slide1.xml" Id="Rf7a58fa5c91547cc" /><Relationship Type="http://schemas.openxmlformats.org/officeDocument/2006/relationships/slide" Target="/ppt/slides/slide2.xml" Id="R9b36a7bd40444adf" /><Relationship Type="http://schemas.openxmlformats.org/officeDocument/2006/relationships/slide" Target="/ppt/slides/slide3.xml" Id="R33e2846e313d43ab" /><Relationship Type="http://schemas.openxmlformats.org/officeDocument/2006/relationships/slide" Target="/ppt/slides/slide4.xml" Id="R37f4c3d309634d34" /><Relationship Type="http://schemas.openxmlformats.org/officeDocument/2006/relationships/slide" Target="/ppt/slides/slide5.xml" Id="Rd8f6fe38a8854f0b" /><Relationship Type="http://schemas.openxmlformats.org/officeDocument/2006/relationships/slide" Target="/ppt/slides/slide6.xml" Id="R808628c572574ae4" /><Relationship Type="http://schemas.openxmlformats.org/officeDocument/2006/relationships/slide" Target="/ppt/slides/slide7.xml" Id="Rc87892a9221048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3af311b354c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230c985b841df" /><Relationship Type="http://schemas.openxmlformats.org/officeDocument/2006/relationships/theme" Target="/ppt/slideMasters/theme/theme1.xml" Id="Rbdd2bc725afa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e230c985b8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d0cb9be3d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683970c2647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dc2e5d5fa45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2aee09cc441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aebfe42dd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a508754b148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2dc37636c4b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KRISTIN J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Griegs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kristin.haaland@merkantil-consult.no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993 642 428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