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7ec52df42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e5cb6c4f34908"/>
  </p:sldMasterIdLst>
  <p:sldIdLst>
    <p:sldId xmlns:r="http://schemas.openxmlformats.org/officeDocument/2006/relationships" id="256" r:id="R91087d08aad94505"/>
    <p:sldId xmlns:r="http://schemas.openxmlformats.org/officeDocument/2006/relationships" id="257" r:id="R660d33bfc5a64a8f"/>
    <p:sldId xmlns:r="http://schemas.openxmlformats.org/officeDocument/2006/relationships" id="258" r:id="Rab1f0718ff744adb"/>
    <p:sldId xmlns:r="http://schemas.openxmlformats.org/officeDocument/2006/relationships" id="259" r:id="Re5860051a80d4ef5"/>
    <p:sldId xmlns:r="http://schemas.openxmlformats.org/officeDocument/2006/relationships" id="260" r:id="R6a265a4067454cda"/>
    <p:sldId xmlns:r="http://schemas.openxmlformats.org/officeDocument/2006/relationships" id="261" r:id="Raa38626babfc41b6"/>
    <p:sldId xmlns:r="http://schemas.openxmlformats.org/officeDocument/2006/relationships" id="262" r:id="R29532a9717ba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e5cb6c4f34908" /><Relationship Type="http://schemas.openxmlformats.org/officeDocument/2006/relationships/slide" Target="/ppt/slides/slide1.xml" Id="R91087d08aad94505" /><Relationship Type="http://schemas.openxmlformats.org/officeDocument/2006/relationships/slide" Target="/ppt/slides/slide2.xml" Id="R660d33bfc5a64a8f" /><Relationship Type="http://schemas.openxmlformats.org/officeDocument/2006/relationships/slide" Target="/ppt/slides/slide3.xml" Id="Rab1f0718ff744adb" /><Relationship Type="http://schemas.openxmlformats.org/officeDocument/2006/relationships/slide" Target="/ppt/slides/slide4.xml" Id="Re5860051a80d4ef5" /><Relationship Type="http://schemas.openxmlformats.org/officeDocument/2006/relationships/slide" Target="/ppt/slides/slide5.xml" Id="R6a265a4067454cda" /><Relationship Type="http://schemas.openxmlformats.org/officeDocument/2006/relationships/slide" Target="/ppt/slides/slide6.xml" Id="Raa38626babfc41b6" /><Relationship Type="http://schemas.openxmlformats.org/officeDocument/2006/relationships/slide" Target="/ppt/slides/slide7.xml" Id="R29532a9717ba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183f9b611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3cf7748e4e95" /><Relationship Type="http://schemas.openxmlformats.org/officeDocument/2006/relationships/theme" Target="/ppt/slideMasters/theme/theme1.xml" Id="Rd9ecfbdd7d2a46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e3cf7748e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99cd2f65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548f8407e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120f39f1a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65daf3015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d6cadba6d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53ddc3b55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4bed0ac6a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9 338 241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KALDESTAD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Schleppegrells gate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993 744 352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YK INVEST AS</a:t>
            </a:r>
          </a:p>
        </p:txBody>
      </p:sp>
    </p:spTree>
  </p:cSld>
  <p:clrMapOvr>
    <a:masterClrMapping xmlns:a="http://schemas.openxmlformats.org/drawingml/2006/main"/>
  </p:clrMapOvr>
</p:sld>
</file>