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c08c44a9704b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36727eaf1644d4"/>
  </p:sldMasterIdLst>
  <p:sldIdLst>
    <p:sldId xmlns:r="http://schemas.openxmlformats.org/officeDocument/2006/relationships" id="256" r:id="Rac01b67bcd4f459d"/>
    <p:sldId xmlns:r="http://schemas.openxmlformats.org/officeDocument/2006/relationships" id="257" r:id="R0ca26121a76f4ab6"/>
    <p:sldId xmlns:r="http://schemas.openxmlformats.org/officeDocument/2006/relationships" id="258" r:id="Rf882bdac96bc4f3c"/>
    <p:sldId xmlns:r="http://schemas.openxmlformats.org/officeDocument/2006/relationships" id="259" r:id="R320954ca9dc449fb"/>
    <p:sldId xmlns:r="http://schemas.openxmlformats.org/officeDocument/2006/relationships" id="260" r:id="R8d6d81cb437a47bb"/>
    <p:sldId xmlns:r="http://schemas.openxmlformats.org/officeDocument/2006/relationships" id="261" r:id="R067dba1344044046"/>
    <p:sldId xmlns:r="http://schemas.openxmlformats.org/officeDocument/2006/relationships" id="262" r:id="R06884822409543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36727eaf1644d4" /><Relationship Type="http://schemas.openxmlformats.org/officeDocument/2006/relationships/slide" Target="/ppt/slides/slide1.xml" Id="Rac01b67bcd4f459d" /><Relationship Type="http://schemas.openxmlformats.org/officeDocument/2006/relationships/slide" Target="/ppt/slides/slide2.xml" Id="R0ca26121a76f4ab6" /><Relationship Type="http://schemas.openxmlformats.org/officeDocument/2006/relationships/slide" Target="/ppt/slides/slide3.xml" Id="Rf882bdac96bc4f3c" /><Relationship Type="http://schemas.openxmlformats.org/officeDocument/2006/relationships/slide" Target="/ppt/slides/slide4.xml" Id="R320954ca9dc449fb" /><Relationship Type="http://schemas.openxmlformats.org/officeDocument/2006/relationships/slide" Target="/ppt/slides/slide5.xml" Id="R8d6d81cb437a47bb" /><Relationship Type="http://schemas.openxmlformats.org/officeDocument/2006/relationships/slide" Target="/ppt/slides/slide6.xml" Id="R067dba1344044046" /><Relationship Type="http://schemas.openxmlformats.org/officeDocument/2006/relationships/slide" Target="/ppt/slides/slide7.xml" Id="R06884822409543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2cf3725dfe41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d7d40f8bd478c" /><Relationship Type="http://schemas.openxmlformats.org/officeDocument/2006/relationships/theme" Target="/ppt/slideMasters/theme/theme1.xml" Id="R57bbdf394d3e4e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8d7d40f8bd47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86fc54bd447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3ce75151845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b2a41b22549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a0ced13a844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9ff903c9d42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5f94586124d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0f93588334f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NOTAR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NOTAR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16 679 910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7 413 420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14 468 461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27 730 032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43 232 493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RATON INVEST AS  –  73,0 %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RATON PARTNERS AS  –  27,0 %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Siems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www.notar.no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993 747 408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NOTAR AS</a:t>
            </a:r>
          </a:p>
        </p:txBody>
      </p:sp>
    </p:spTree>
  </p:cSld>
  <p:clrMapOvr>
    <a:masterClrMapping xmlns:a="http://schemas.openxmlformats.org/drawingml/2006/main"/>
  </p:clrMapOvr>
</p:sld>
</file>