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a5acbe489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1157fa4424e20"/>
  </p:sldMasterIdLst>
  <p:sldIdLst>
    <p:sldId xmlns:r="http://schemas.openxmlformats.org/officeDocument/2006/relationships" id="256" r:id="R00003acee9314de6"/>
    <p:sldId xmlns:r="http://schemas.openxmlformats.org/officeDocument/2006/relationships" id="257" r:id="R930f2fb4c58640f7"/>
    <p:sldId xmlns:r="http://schemas.openxmlformats.org/officeDocument/2006/relationships" id="258" r:id="Rf24504dbc1c84d25"/>
    <p:sldId xmlns:r="http://schemas.openxmlformats.org/officeDocument/2006/relationships" id="259" r:id="R609b38102d3342e0"/>
    <p:sldId xmlns:r="http://schemas.openxmlformats.org/officeDocument/2006/relationships" id="260" r:id="Re5bb2fc149714f0d"/>
    <p:sldId xmlns:r="http://schemas.openxmlformats.org/officeDocument/2006/relationships" id="261" r:id="R073cf39e61c74e1b"/>
    <p:sldId xmlns:r="http://schemas.openxmlformats.org/officeDocument/2006/relationships" id="262" r:id="R0b5f98d8562a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1157fa4424e20" /><Relationship Type="http://schemas.openxmlformats.org/officeDocument/2006/relationships/slide" Target="/ppt/slides/slide1.xml" Id="R00003acee9314de6" /><Relationship Type="http://schemas.openxmlformats.org/officeDocument/2006/relationships/slide" Target="/ppt/slides/slide2.xml" Id="R930f2fb4c58640f7" /><Relationship Type="http://schemas.openxmlformats.org/officeDocument/2006/relationships/slide" Target="/ppt/slides/slide3.xml" Id="Rf24504dbc1c84d25" /><Relationship Type="http://schemas.openxmlformats.org/officeDocument/2006/relationships/slide" Target="/ppt/slides/slide4.xml" Id="R609b38102d3342e0" /><Relationship Type="http://schemas.openxmlformats.org/officeDocument/2006/relationships/slide" Target="/ppt/slides/slide5.xml" Id="Re5bb2fc149714f0d" /><Relationship Type="http://schemas.openxmlformats.org/officeDocument/2006/relationships/slide" Target="/ppt/slides/slide6.xml" Id="R073cf39e61c74e1b" /><Relationship Type="http://schemas.openxmlformats.org/officeDocument/2006/relationships/slide" Target="/ppt/slides/slide7.xml" Id="R0b5f98d8562a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ca4900053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831083e34968" /><Relationship Type="http://schemas.openxmlformats.org/officeDocument/2006/relationships/theme" Target="/ppt/slideMasters/theme/theme1.xml" Id="R22584b4c4403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d831083e3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c37e0b7d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e5067672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68c5b694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f4b0bef2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09fbb4a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0168d7c8d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42fe4a85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BEKKEVOLD BYGG OG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BYGG OG BAD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&amp; R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EVENB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Kjelsrudvegen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59 07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ottar.bekkevold@combitel.no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BYGG OG BAD AS</a:t>
            </a:r>
          </a:p>
        </p:txBody>
      </p:sp>
    </p:spTree>
  </p:cSld>
  <p:clrMapOvr>
    <a:masterClrMapping xmlns:a="http://schemas.openxmlformats.org/drawingml/2006/main"/>
  </p:clrMapOvr>
</p:sld>
</file>