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dc6918f03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223b6c1754da7"/>
  </p:sldMasterIdLst>
  <p:sldIdLst>
    <p:sldId xmlns:r="http://schemas.openxmlformats.org/officeDocument/2006/relationships" id="256" r:id="Rb43d1eb85aff4c8f"/>
    <p:sldId xmlns:r="http://schemas.openxmlformats.org/officeDocument/2006/relationships" id="257" r:id="Rb506e7bd3e2744d5"/>
    <p:sldId xmlns:r="http://schemas.openxmlformats.org/officeDocument/2006/relationships" id="258" r:id="R75579f9a64094115"/>
    <p:sldId xmlns:r="http://schemas.openxmlformats.org/officeDocument/2006/relationships" id="259" r:id="Rf3ff88b5d3284e5e"/>
    <p:sldId xmlns:r="http://schemas.openxmlformats.org/officeDocument/2006/relationships" id="260" r:id="R2033eaefefa74fb7"/>
    <p:sldId xmlns:r="http://schemas.openxmlformats.org/officeDocument/2006/relationships" id="261" r:id="Rd017ec5652c6471d"/>
    <p:sldId xmlns:r="http://schemas.openxmlformats.org/officeDocument/2006/relationships" id="262" r:id="R968a2103fbfe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223b6c1754da7" /><Relationship Type="http://schemas.openxmlformats.org/officeDocument/2006/relationships/slide" Target="/ppt/slides/slide1.xml" Id="Rb43d1eb85aff4c8f" /><Relationship Type="http://schemas.openxmlformats.org/officeDocument/2006/relationships/slide" Target="/ppt/slides/slide2.xml" Id="Rb506e7bd3e2744d5" /><Relationship Type="http://schemas.openxmlformats.org/officeDocument/2006/relationships/slide" Target="/ppt/slides/slide3.xml" Id="R75579f9a64094115" /><Relationship Type="http://schemas.openxmlformats.org/officeDocument/2006/relationships/slide" Target="/ppt/slides/slide4.xml" Id="Rf3ff88b5d3284e5e" /><Relationship Type="http://schemas.openxmlformats.org/officeDocument/2006/relationships/slide" Target="/ppt/slides/slide5.xml" Id="R2033eaefefa74fb7" /><Relationship Type="http://schemas.openxmlformats.org/officeDocument/2006/relationships/slide" Target="/ppt/slides/slide6.xml" Id="Rd017ec5652c6471d" /><Relationship Type="http://schemas.openxmlformats.org/officeDocument/2006/relationships/slide" Target="/ppt/slides/slide7.xml" Id="R968a2103fbfe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3a1273dc5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3c18f57154c2e" /><Relationship Type="http://schemas.openxmlformats.org/officeDocument/2006/relationships/theme" Target="/ppt/slideMasters/theme/theme1.xml" Id="R925757c14b84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3c18f5715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2d1244efb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e5b9e2b4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de7472d8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90c61c00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d39d67e1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0fc31eae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0706d27d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