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c861cf5da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b138cffc44265"/>
  </p:sldMasterIdLst>
  <p:sldIdLst>
    <p:sldId xmlns:r="http://schemas.openxmlformats.org/officeDocument/2006/relationships" id="256" r:id="R10a195ad6cff4512"/>
    <p:sldId xmlns:r="http://schemas.openxmlformats.org/officeDocument/2006/relationships" id="257" r:id="Re64fc54e3aba4f57"/>
    <p:sldId xmlns:r="http://schemas.openxmlformats.org/officeDocument/2006/relationships" id="258" r:id="R262d8281cd3741b0"/>
    <p:sldId xmlns:r="http://schemas.openxmlformats.org/officeDocument/2006/relationships" id="259" r:id="Racc783ae9b934ee5"/>
    <p:sldId xmlns:r="http://schemas.openxmlformats.org/officeDocument/2006/relationships" id="260" r:id="R69c6411e4dc3404e"/>
    <p:sldId xmlns:r="http://schemas.openxmlformats.org/officeDocument/2006/relationships" id="261" r:id="Rd0be403ff3684bb8"/>
    <p:sldId xmlns:r="http://schemas.openxmlformats.org/officeDocument/2006/relationships" id="262" r:id="R6d79bae78fbd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b138cffc44265" /><Relationship Type="http://schemas.openxmlformats.org/officeDocument/2006/relationships/slide" Target="/ppt/slides/slide1.xml" Id="R10a195ad6cff4512" /><Relationship Type="http://schemas.openxmlformats.org/officeDocument/2006/relationships/slide" Target="/ppt/slides/slide2.xml" Id="Re64fc54e3aba4f57" /><Relationship Type="http://schemas.openxmlformats.org/officeDocument/2006/relationships/slide" Target="/ppt/slides/slide3.xml" Id="R262d8281cd3741b0" /><Relationship Type="http://schemas.openxmlformats.org/officeDocument/2006/relationships/slide" Target="/ppt/slides/slide4.xml" Id="Racc783ae9b934ee5" /><Relationship Type="http://schemas.openxmlformats.org/officeDocument/2006/relationships/slide" Target="/ppt/slides/slide5.xml" Id="R69c6411e4dc3404e" /><Relationship Type="http://schemas.openxmlformats.org/officeDocument/2006/relationships/slide" Target="/ppt/slides/slide6.xml" Id="Rd0be403ff3684bb8" /><Relationship Type="http://schemas.openxmlformats.org/officeDocument/2006/relationships/slide" Target="/ppt/slides/slide7.xml" Id="R6d79bae78fbd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ed36cadf4a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d349e36d4e71" /><Relationship Type="http://schemas.openxmlformats.org/officeDocument/2006/relationships/theme" Target="/ppt/slideMasters/theme/theme1.xml" Id="Red703ffca9f3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8d349e36d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43824ea2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a546540b1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7c9f2fe5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9df895f3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22d96302a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a76800454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7a4c74e7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37 753 753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35 454 807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27 944 218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276 921 355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403 110 710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EQUITY AS</a:t>
            </a:r>
          </a:p>
        </p:txBody>
      </p:sp>
    </p:spTree>
  </p:cSld>
  <p:clrMapOvr>
    <a:masterClrMapping xmlns:a="http://schemas.openxmlformats.org/drawingml/2006/main"/>
  </p:clrMapOvr>
</p:sld>
</file>