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55b8cf801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99f95c4a4408b"/>
  </p:sldMasterIdLst>
  <p:sldIdLst>
    <p:sldId xmlns:r="http://schemas.openxmlformats.org/officeDocument/2006/relationships" id="256" r:id="R1c10bca45b864aac"/>
    <p:sldId xmlns:r="http://schemas.openxmlformats.org/officeDocument/2006/relationships" id="257" r:id="Rb777ed4dfc644a1b"/>
    <p:sldId xmlns:r="http://schemas.openxmlformats.org/officeDocument/2006/relationships" id="258" r:id="R07cc3239c4f84d20"/>
    <p:sldId xmlns:r="http://schemas.openxmlformats.org/officeDocument/2006/relationships" id="259" r:id="Rf1f8a025c8534c3c"/>
    <p:sldId xmlns:r="http://schemas.openxmlformats.org/officeDocument/2006/relationships" id="260" r:id="R0781b476f52c4ac7"/>
    <p:sldId xmlns:r="http://schemas.openxmlformats.org/officeDocument/2006/relationships" id="261" r:id="R45d2af34b6674d2f"/>
    <p:sldId xmlns:r="http://schemas.openxmlformats.org/officeDocument/2006/relationships" id="262" r:id="R0811897ddb36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99f95c4a4408b" /><Relationship Type="http://schemas.openxmlformats.org/officeDocument/2006/relationships/slide" Target="/ppt/slides/slide1.xml" Id="R1c10bca45b864aac" /><Relationship Type="http://schemas.openxmlformats.org/officeDocument/2006/relationships/slide" Target="/ppt/slides/slide2.xml" Id="Rb777ed4dfc644a1b" /><Relationship Type="http://schemas.openxmlformats.org/officeDocument/2006/relationships/slide" Target="/ppt/slides/slide3.xml" Id="R07cc3239c4f84d20" /><Relationship Type="http://schemas.openxmlformats.org/officeDocument/2006/relationships/slide" Target="/ppt/slides/slide4.xml" Id="Rf1f8a025c8534c3c" /><Relationship Type="http://schemas.openxmlformats.org/officeDocument/2006/relationships/slide" Target="/ppt/slides/slide5.xml" Id="R0781b476f52c4ac7" /><Relationship Type="http://schemas.openxmlformats.org/officeDocument/2006/relationships/slide" Target="/ppt/slides/slide6.xml" Id="R45d2af34b6674d2f" /><Relationship Type="http://schemas.openxmlformats.org/officeDocument/2006/relationships/slide" Target="/ppt/slides/slide7.xml" Id="R0811897ddb36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0b7dbac4c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5e5ace434e37" /><Relationship Type="http://schemas.openxmlformats.org/officeDocument/2006/relationships/theme" Target="/ppt/slideMasters/theme/theme1.xml" Id="R25712e2613f7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65e5ace43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03b4fe8b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b6b3450eb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f0f6b708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d5e2bfac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9119ea63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21d4d792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ff5a59315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45 200 210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663 669 069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690 725 298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KLAVENESS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KLAVENESS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993 765 236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