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704662001040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cd4aef76fd4dbe"/>
  </p:sldMasterIdLst>
  <p:sldIdLst>
    <p:sldId xmlns:r="http://schemas.openxmlformats.org/officeDocument/2006/relationships" id="256" r:id="R99731d87cc06449b"/>
    <p:sldId xmlns:r="http://schemas.openxmlformats.org/officeDocument/2006/relationships" id="257" r:id="R88bfd60bf2dc49ea"/>
    <p:sldId xmlns:r="http://schemas.openxmlformats.org/officeDocument/2006/relationships" id="258" r:id="R8d99fc726f434ed0"/>
    <p:sldId xmlns:r="http://schemas.openxmlformats.org/officeDocument/2006/relationships" id="259" r:id="R97c977d3e1ef461f"/>
    <p:sldId xmlns:r="http://schemas.openxmlformats.org/officeDocument/2006/relationships" id="260" r:id="Rf64dc1f221e14ce0"/>
    <p:sldId xmlns:r="http://schemas.openxmlformats.org/officeDocument/2006/relationships" id="261" r:id="R326249e27c084c44"/>
    <p:sldId xmlns:r="http://schemas.openxmlformats.org/officeDocument/2006/relationships" id="262" r:id="Rc943b8d077dc44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cd4aef76fd4dbe" /><Relationship Type="http://schemas.openxmlformats.org/officeDocument/2006/relationships/slide" Target="/ppt/slides/slide1.xml" Id="R99731d87cc06449b" /><Relationship Type="http://schemas.openxmlformats.org/officeDocument/2006/relationships/slide" Target="/ppt/slides/slide2.xml" Id="R88bfd60bf2dc49ea" /><Relationship Type="http://schemas.openxmlformats.org/officeDocument/2006/relationships/slide" Target="/ppt/slides/slide3.xml" Id="R8d99fc726f434ed0" /><Relationship Type="http://schemas.openxmlformats.org/officeDocument/2006/relationships/slide" Target="/ppt/slides/slide4.xml" Id="R97c977d3e1ef461f" /><Relationship Type="http://schemas.openxmlformats.org/officeDocument/2006/relationships/slide" Target="/ppt/slides/slide5.xml" Id="Rf64dc1f221e14ce0" /><Relationship Type="http://schemas.openxmlformats.org/officeDocument/2006/relationships/slide" Target="/ppt/slides/slide6.xml" Id="R326249e27c084c44" /><Relationship Type="http://schemas.openxmlformats.org/officeDocument/2006/relationships/slide" Target="/ppt/slides/slide7.xml" Id="Rc943b8d077dc44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ff12c0eac43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91e32fc7a4c5f" /><Relationship Type="http://schemas.openxmlformats.org/officeDocument/2006/relationships/theme" Target="/ppt/slideMasters/theme/theme1.xml" Id="Rcaec6587a77f4a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f91e32fc7a4c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f6d937c6447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75755ab7e4a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0a5ce7ad742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eb601f05846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27140e93a43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2e9347c2949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f62c47d854e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HPL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HPL PROSJEKT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2 331 572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19 113 440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20 402 328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PETTER LIER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18 08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hans.petter.lier@vikenfiber.no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993 770 094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PROSJEKT AS</a:t>
            </a:r>
          </a:p>
        </p:txBody>
      </p:sp>
    </p:spTree>
  </p:cSld>
  <p:clrMapOvr>
    <a:masterClrMapping xmlns:a="http://schemas.openxmlformats.org/drawingml/2006/main"/>
  </p:clrMapOvr>
</p:sld>
</file>