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2cd657f6d34f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25d6fdf47b45aa"/>
  </p:sldMasterIdLst>
  <p:sldIdLst>
    <p:sldId xmlns:r="http://schemas.openxmlformats.org/officeDocument/2006/relationships" id="256" r:id="R01192e35ccb44d72"/>
    <p:sldId xmlns:r="http://schemas.openxmlformats.org/officeDocument/2006/relationships" id="257" r:id="R6f32ce2d7e5b4811"/>
    <p:sldId xmlns:r="http://schemas.openxmlformats.org/officeDocument/2006/relationships" id="258" r:id="Rc6327af13e8d4d3f"/>
    <p:sldId xmlns:r="http://schemas.openxmlformats.org/officeDocument/2006/relationships" id="259" r:id="R48c0f89ff6e84d64"/>
    <p:sldId xmlns:r="http://schemas.openxmlformats.org/officeDocument/2006/relationships" id="260" r:id="R02c73eed6c334859"/>
    <p:sldId xmlns:r="http://schemas.openxmlformats.org/officeDocument/2006/relationships" id="261" r:id="R9597735efb2a4ebc"/>
    <p:sldId xmlns:r="http://schemas.openxmlformats.org/officeDocument/2006/relationships" id="262" r:id="R12fdf80dbf6844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5d6fdf47b45aa" /><Relationship Type="http://schemas.openxmlformats.org/officeDocument/2006/relationships/slide" Target="/ppt/slides/slide1.xml" Id="R01192e35ccb44d72" /><Relationship Type="http://schemas.openxmlformats.org/officeDocument/2006/relationships/slide" Target="/ppt/slides/slide2.xml" Id="R6f32ce2d7e5b4811" /><Relationship Type="http://schemas.openxmlformats.org/officeDocument/2006/relationships/slide" Target="/ppt/slides/slide3.xml" Id="Rc6327af13e8d4d3f" /><Relationship Type="http://schemas.openxmlformats.org/officeDocument/2006/relationships/slide" Target="/ppt/slides/slide4.xml" Id="R48c0f89ff6e84d64" /><Relationship Type="http://schemas.openxmlformats.org/officeDocument/2006/relationships/slide" Target="/ppt/slides/slide5.xml" Id="R02c73eed6c334859" /><Relationship Type="http://schemas.openxmlformats.org/officeDocument/2006/relationships/slide" Target="/ppt/slides/slide6.xml" Id="R9597735efb2a4ebc" /><Relationship Type="http://schemas.openxmlformats.org/officeDocument/2006/relationships/slide" Target="/ppt/slides/slide7.xml" Id="R12fdf80dbf6844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cd861e76845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18a55f9974549" /><Relationship Type="http://schemas.openxmlformats.org/officeDocument/2006/relationships/theme" Target="/ppt/slideMasters/theme/theme1.xml" Id="R9bb53164536e46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418a55f99745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b85ea0def4b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e609706f14d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166ec374546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d5b28839b4e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6968018bb4a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0c37be2ed4b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de8a3a5124d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K.I REGNSKAP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5 940 352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1 058 883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2 963 965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4 527 138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NORDTUG INGER MARGRETHE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Dikeveien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1661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inger@nordtug.no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993 776 297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K.I REGNSKAP AS</a:t>
            </a:r>
          </a:p>
        </p:txBody>
      </p:sp>
    </p:spTree>
  </p:cSld>
  <p:clrMapOvr>
    <a:masterClrMapping xmlns:a="http://schemas.openxmlformats.org/drawingml/2006/main"/>
  </p:clrMapOvr>
</p:sld>
</file>