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885f85826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b264ae26845d4"/>
  </p:sldMasterIdLst>
  <p:sldIdLst>
    <p:sldId xmlns:r="http://schemas.openxmlformats.org/officeDocument/2006/relationships" id="256" r:id="Re1c477ff88534c38"/>
    <p:sldId xmlns:r="http://schemas.openxmlformats.org/officeDocument/2006/relationships" id="257" r:id="R6086c79737314254"/>
    <p:sldId xmlns:r="http://schemas.openxmlformats.org/officeDocument/2006/relationships" id="258" r:id="Reddf8f99f39e4f1c"/>
    <p:sldId xmlns:r="http://schemas.openxmlformats.org/officeDocument/2006/relationships" id="259" r:id="R87d7fc142e4e4ff2"/>
    <p:sldId xmlns:r="http://schemas.openxmlformats.org/officeDocument/2006/relationships" id="260" r:id="R9b503ec5403b4fc6"/>
    <p:sldId xmlns:r="http://schemas.openxmlformats.org/officeDocument/2006/relationships" id="261" r:id="Rfc55aeec980041d6"/>
    <p:sldId xmlns:r="http://schemas.openxmlformats.org/officeDocument/2006/relationships" id="262" r:id="R89c286ccd96d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b264ae26845d4" /><Relationship Type="http://schemas.openxmlformats.org/officeDocument/2006/relationships/slide" Target="/ppt/slides/slide1.xml" Id="Re1c477ff88534c38" /><Relationship Type="http://schemas.openxmlformats.org/officeDocument/2006/relationships/slide" Target="/ppt/slides/slide2.xml" Id="R6086c79737314254" /><Relationship Type="http://schemas.openxmlformats.org/officeDocument/2006/relationships/slide" Target="/ppt/slides/slide3.xml" Id="Reddf8f99f39e4f1c" /><Relationship Type="http://schemas.openxmlformats.org/officeDocument/2006/relationships/slide" Target="/ppt/slides/slide4.xml" Id="R87d7fc142e4e4ff2" /><Relationship Type="http://schemas.openxmlformats.org/officeDocument/2006/relationships/slide" Target="/ppt/slides/slide5.xml" Id="R9b503ec5403b4fc6" /><Relationship Type="http://schemas.openxmlformats.org/officeDocument/2006/relationships/slide" Target="/ppt/slides/slide6.xml" Id="Rfc55aeec980041d6" /><Relationship Type="http://schemas.openxmlformats.org/officeDocument/2006/relationships/slide" Target="/ppt/slides/slide7.xml" Id="R89c286ccd96d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3920b1c9c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1b7a852954c9d" /><Relationship Type="http://schemas.openxmlformats.org/officeDocument/2006/relationships/theme" Target="/ppt/slideMasters/theme/theme1.xml" Id="R9acf0770f1f5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1b7a85295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8628b2137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7b54eec15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8349c0b9c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527fe5f9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39d7c9460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c0cd55bcd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0eed10bc2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EIDEL INVEST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28 853 820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25 658 787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35 213 728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HJELKO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KJØLLESDAL INVEST AS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INVESTERING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BRUVOLL STÅLE NORVALD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DAHLGREN BJARTE EGIL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47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EIDEL INVEST AS</a:t>
            </a:r>
          </a:p>
        </p:txBody>
      </p:sp>
    </p:spTree>
  </p:cSld>
  <p:clrMapOvr>
    <a:masterClrMapping xmlns:a="http://schemas.openxmlformats.org/drawingml/2006/main"/>
  </p:clrMapOvr>
</p:sld>
</file>