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fbd5c4c62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73f66b7d140b2"/>
  </p:sldMasterIdLst>
  <p:sldIdLst>
    <p:sldId xmlns:r="http://schemas.openxmlformats.org/officeDocument/2006/relationships" id="256" r:id="R1bb989b5ac1b4aa5"/>
    <p:sldId xmlns:r="http://schemas.openxmlformats.org/officeDocument/2006/relationships" id="257" r:id="R332ee7c92e344986"/>
    <p:sldId xmlns:r="http://schemas.openxmlformats.org/officeDocument/2006/relationships" id="258" r:id="Ra9021ba8bacb4854"/>
    <p:sldId xmlns:r="http://schemas.openxmlformats.org/officeDocument/2006/relationships" id="259" r:id="Rec1c5c25203847d5"/>
    <p:sldId xmlns:r="http://schemas.openxmlformats.org/officeDocument/2006/relationships" id="260" r:id="Rb53b21a47fdf4b61"/>
    <p:sldId xmlns:r="http://schemas.openxmlformats.org/officeDocument/2006/relationships" id="261" r:id="R0067513177d24153"/>
    <p:sldId xmlns:r="http://schemas.openxmlformats.org/officeDocument/2006/relationships" id="262" r:id="R66c172be4bd7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73f66b7d140b2" /><Relationship Type="http://schemas.openxmlformats.org/officeDocument/2006/relationships/slide" Target="/ppt/slides/slide1.xml" Id="R1bb989b5ac1b4aa5" /><Relationship Type="http://schemas.openxmlformats.org/officeDocument/2006/relationships/slide" Target="/ppt/slides/slide2.xml" Id="R332ee7c92e344986" /><Relationship Type="http://schemas.openxmlformats.org/officeDocument/2006/relationships/slide" Target="/ppt/slides/slide3.xml" Id="Ra9021ba8bacb4854" /><Relationship Type="http://schemas.openxmlformats.org/officeDocument/2006/relationships/slide" Target="/ppt/slides/slide4.xml" Id="Rec1c5c25203847d5" /><Relationship Type="http://schemas.openxmlformats.org/officeDocument/2006/relationships/slide" Target="/ppt/slides/slide5.xml" Id="Rb53b21a47fdf4b61" /><Relationship Type="http://schemas.openxmlformats.org/officeDocument/2006/relationships/slide" Target="/ppt/slides/slide6.xml" Id="R0067513177d24153" /><Relationship Type="http://schemas.openxmlformats.org/officeDocument/2006/relationships/slide" Target="/ppt/slides/slide7.xml" Id="R66c172be4bd7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eb110f61d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b20362824d40" /><Relationship Type="http://schemas.openxmlformats.org/officeDocument/2006/relationships/theme" Target="/ppt/slideMasters/theme/theme1.xml" Id="R7d386b164408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2b2036282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00dd0c0d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b292b9d3b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bb22d030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85b983dc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f0503f750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b67b3d15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d8a64bc2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