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8c90e6337243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52c6344f584002"/>
  </p:sldMasterIdLst>
  <p:sldIdLst>
    <p:sldId xmlns:r="http://schemas.openxmlformats.org/officeDocument/2006/relationships" id="256" r:id="R2f81a65891184a60"/>
    <p:sldId xmlns:r="http://schemas.openxmlformats.org/officeDocument/2006/relationships" id="257" r:id="R01cec619223745d4"/>
    <p:sldId xmlns:r="http://schemas.openxmlformats.org/officeDocument/2006/relationships" id="258" r:id="R8ac417a9492e407c"/>
    <p:sldId xmlns:r="http://schemas.openxmlformats.org/officeDocument/2006/relationships" id="259" r:id="R1320f904e5454ffd"/>
    <p:sldId xmlns:r="http://schemas.openxmlformats.org/officeDocument/2006/relationships" id="260" r:id="Rc3cbc9e9dae04901"/>
    <p:sldId xmlns:r="http://schemas.openxmlformats.org/officeDocument/2006/relationships" id="261" r:id="R1d0774ff63e2403a"/>
    <p:sldId xmlns:r="http://schemas.openxmlformats.org/officeDocument/2006/relationships" id="262" r:id="R8ce224f8317b40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2c6344f584002" /><Relationship Type="http://schemas.openxmlformats.org/officeDocument/2006/relationships/slide" Target="/ppt/slides/slide1.xml" Id="R2f81a65891184a60" /><Relationship Type="http://schemas.openxmlformats.org/officeDocument/2006/relationships/slide" Target="/ppt/slides/slide2.xml" Id="R01cec619223745d4" /><Relationship Type="http://schemas.openxmlformats.org/officeDocument/2006/relationships/slide" Target="/ppt/slides/slide3.xml" Id="R8ac417a9492e407c" /><Relationship Type="http://schemas.openxmlformats.org/officeDocument/2006/relationships/slide" Target="/ppt/slides/slide4.xml" Id="R1320f904e5454ffd" /><Relationship Type="http://schemas.openxmlformats.org/officeDocument/2006/relationships/slide" Target="/ppt/slides/slide5.xml" Id="Rc3cbc9e9dae04901" /><Relationship Type="http://schemas.openxmlformats.org/officeDocument/2006/relationships/slide" Target="/ppt/slides/slide6.xml" Id="R1d0774ff63e2403a" /><Relationship Type="http://schemas.openxmlformats.org/officeDocument/2006/relationships/slide" Target="/ppt/slides/slide7.xml" Id="R8ce224f8317b40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cb088362941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d12d9abb14161" /><Relationship Type="http://schemas.openxmlformats.org/officeDocument/2006/relationships/theme" Target="/ppt/slideMasters/theme/theme1.xml" Id="Rf12ccf2c8e2449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ed12d9abb141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fb82846ce4a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159b1f8bc40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ad01df21b46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6f7187c5e41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824a947b74b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28b00e86a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a5351f7734e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 ERIKSEN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 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 ERIKSEN 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 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 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 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2 136 780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 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DAG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 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Stasjonsmester Frosts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84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993 808 377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 ERIKSEN INVEST AS</a:t>
            </a:r>
          </a:p>
        </p:txBody>
      </p:sp>
    </p:spTree>
  </p:cSld>
  <p:clrMapOvr>
    <a:masterClrMapping xmlns:a="http://schemas.openxmlformats.org/drawingml/2006/main"/>
  </p:clrMapOvr>
</p:sld>
</file>