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f45b5a33f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d54d686824600"/>
  </p:sldMasterIdLst>
  <p:sldIdLst>
    <p:sldId xmlns:r="http://schemas.openxmlformats.org/officeDocument/2006/relationships" id="256" r:id="Rba6147134ffb4453"/>
    <p:sldId xmlns:r="http://schemas.openxmlformats.org/officeDocument/2006/relationships" id="257" r:id="R0fc0247eb9dd403f"/>
    <p:sldId xmlns:r="http://schemas.openxmlformats.org/officeDocument/2006/relationships" id="258" r:id="R637cad45575b47cf"/>
    <p:sldId xmlns:r="http://schemas.openxmlformats.org/officeDocument/2006/relationships" id="259" r:id="R4d1c875975b84a2a"/>
    <p:sldId xmlns:r="http://schemas.openxmlformats.org/officeDocument/2006/relationships" id="260" r:id="R103fcdf16a994771"/>
    <p:sldId xmlns:r="http://schemas.openxmlformats.org/officeDocument/2006/relationships" id="261" r:id="R4f37776a5da0480c"/>
    <p:sldId xmlns:r="http://schemas.openxmlformats.org/officeDocument/2006/relationships" id="262" r:id="R6fcb360fea7746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d54d686824600" /><Relationship Type="http://schemas.openxmlformats.org/officeDocument/2006/relationships/slide" Target="/ppt/slides/slide1.xml" Id="Rba6147134ffb4453" /><Relationship Type="http://schemas.openxmlformats.org/officeDocument/2006/relationships/slide" Target="/ppt/slides/slide2.xml" Id="R0fc0247eb9dd403f" /><Relationship Type="http://schemas.openxmlformats.org/officeDocument/2006/relationships/slide" Target="/ppt/slides/slide3.xml" Id="R637cad45575b47cf" /><Relationship Type="http://schemas.openxmlformats.org/officeDocument/2006/relationships/slide" Target="/ppt/slides/slide4.xml" Id="R4d1c875975b84a2a" /><Relationship Type="http://schemas.openxmlformats.org/officeDocument/2006/relationships/slide" Target="/ppt/slides/slide5.xml" Id="R103fcdf16a994771" /><Relationship Type="http://schemas.openxmlformats.org/officeDocument/2006/relationships/slide" Target="/ppt/slides/slide6.xml" Id="R4f37776a5da0480c" /><Relationship Type="http://schemas.openxmlformats.org/officeDocument/2006/relationships/slide" Target="/ppt/slides/slide7.xml" Id="R6fcb360fea7746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23da92b93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e0d5cff8746fa" /><Relationship Type="http://schemas.openxmlformats.org/officeDocument/2006/relationships/theme" Target="/ppt/slideMasters/theme/theme1.xml" Id="Re4d71bd03c5242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7e0d5cff87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879ec160c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f156f98f2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f5cc82eb246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c6af73a1c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e528a9d70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4776c147446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903b132b4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SANDEFJORD RØRHANDEL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RØRHANDEL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SANDEFJORD RØRHANDEL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RØRHANDEL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RØRHANDEL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RØRHANDEL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10 478 064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1 089 641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936 133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−121 754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2 584 432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RØRHANDEL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RØRHANDEL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Museumsgata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993 810 770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SANDEFJORD RØRHANDEL AS</a:t>
            </a:r>
          </a:p>
        </p:txBody>
      </p:sp>
    </p:spTree>
  </p:cSld>
  <p:clrMapOvr>
    <a:masterClrMapping xmlns:a="http://schemas.openxmlformats.org/drawingml/2006/main"/>
  </p:clrMapOvr>
</p:sld>
</file>