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44d26f31ac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3449f51744985"/>
  </p:sldMasterIdLst>
  <p:sldIdLst>
    <p:sldId xmlns:r="http://schemas.openxmlformats.org/officeDocument/2006/relationships" id="256" r:id="R772fbb02a22746f9"/>
    <p:sldId xmlns:r="http://schemas.openxmlformats.org/officeDocument/2006/relationships" id="257" r:id="R031bc51e41894091"/>
    <p:sldId xmlns:r="http://schemas.openxmlformats.org/officeDocument/2006/relationships" id="258" r:id="Rb002ae9182b44869"/>
    <p:sldId xmlns:r="http://schemas.openxmlformats.org/officeDocument/2006/relationships" id="259" r:id="Rad32d5d84bc84272"/>
    <p:sldId xmlns:r="http://schemas.openxmlformats.org/officeDocument/2006/relationships" id="260" r:id="R0f492faf53b847c3"/>
    <p:sldId xmlns:r="http://schemas.openxmlformats.org/officeDocument/2006/relationships" id="261" r:id="R7664234796564cee"/>
    <p:sldId xmlns:r="http://schemas.openxmlformats.org/officeDocument/2006/relationships" id="262" r:id="Rea031bfee1ce42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3449f51744985" /><Relationship Type="http://schemas.openxmlformats.org/officeDocument/2006/relationships/slide" Target="/ppt/slides/slide1.xml" Id="R772fbb02a22746f9" /><Relationship Type="http://schemas.openxmlformats.org/officeDocument/2006/relationships/slide" Target="/ppt/slides/slide2.xml" Id="R031bc51e41894091" /><Relationship Type="http://schemas.openxmlformats.org/officeDocument/2006/relationships/slide" Target="/ppt/slides/slide3.xml" Id="Rb002ae9182b44869" /><Relationship Type="http://schemas.openxmlformats.org/officeDocument/2006/relationships/slide" Target="/ppt/slides/slide4.xml" Id="Rad32d5d84bc84272" /><Relationship Type="http://schemas.openxmlformats.org/officeDocument/2006/relationships/slide" Target="/ppt/slides/slide5.xml" Id="R0f492faf53b847c3" /><Relationship Type="http://schemas.openxmlformats.org/officeDocument/2006/relationships/slide" Target="/ppt/slides/slide6.xml" Id="R7664234796564cee" /><Relationship Type="http://schemas.openxmlformats.org/officeDocument/2006/relationships/slide" Target="/ppt/slides/slide7.xml" Id="Rea031bfee1ce42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a6922aac9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35e241a3d4b6b" /><Relationship Type="http://schemas.openxmlformats.org/officeDocument/2006/relationships/theme" Target="/ppt/slideMasters/theme/theme1.xml" Id="Rd1945190bd85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f35e241a3d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ef180cd6c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2f2cd8a6d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70562c011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616485cd4e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09ba05cdd4d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83b3f9f62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24d711394c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T HOLDING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2 726 797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13 887 633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14 438 282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TØRRISPLASS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Trøogutu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antoerri@online.no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993 830 852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T HOLDING AS</a:t>
            </a:r>
          </a:p>
        </p:txBody>
      </p:sp>
    </p:spTree>
  </p:cSld>
  <p:clrMapOvr>
    <a:masterClrMapping xmlns:a="http://schemas.openxmlformats.org/drawingml/2006/main"/>
  </p:clrMapOvr>
</p:sld>
</file>