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59b016df7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cdb10546f44cb"/>
  </p:sldMasterIdLst>
  <p:sldIdLst>
    <p:sldId xmlns:r="http://schemas.openxmlformats.org/officeDocument/2006/relationships" id="256" r:id="R21e2ef9f7d444d75"/>
    <p:sldId xmlns:r="http://schemas.openxmlformats.org/officeDocument/2006/relationships" id="257" r:id="Red7f0e8c61294d07"/>
    <p:sldId xmlns:r="http://schemas.openxmlformats.org/officeDocument/2006/relationships" id="258" r:id="R889a8539e4e744e2"/>
    <p:sldId xmlns:r="http://schemas.openxmlformats.org/officeDocument/2006/relationships" id="259" r:id="R2ddaacca5af44051"/>
    <p:sldId xmlns:r="http://schemas.openxmlformats.org/officeDocument/2006/relationships" id="260" r:id="Rb70284bd35e840ed"/>
    <p:sldId xmlns:r="http://schemas.openxmlformats.org/officeDocument/2006/relationships" id="261" r:id="R127837c2583f470b"/>
    <p:sldId xmlns:r="http://schemas.openxmlformats.org/officeDocument/2006/relationships" id="262" r:id="R56e9c8e3ef26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cdb10546f44cb" /><Relationship Type="http://schemas.openxmlformats.org/officeDocument/2006/relationships/slide" Target="/ppt/slides/slide1.xml" Id="R21e2ef9f7d444d75" /><Relationship Type="http://schemas.openxmlformats.org/officeDocument/2006/relationships/slide" Target="/ppt/slides/slide2.xml" Id="Red7f0e8c61294d07" /><Relationship Type="http://schemas.openxmlformats.org/officeDocument/2006/relationships/slide" Target="/ppt/slides/slide3.xml" Id="R889a8539e4e744e2" /><Relationship Type="http://schemas.openxmlformats.org/officeDocument/2006/relationships/slide" Target="/ppt/slides/slide4.xml" Id="R2ddaacca5af44051" /><Relationship Type="http://schemas.openxmlformats.org/officeDocument/2006/relationships/slide" Target="/ppt/slides/slide5.xml" Id="Rb70284bd35e840ed" /><Relationship Type="http://schemas.openxmlformats.org/officeDocument/2006/relationships/slide" Target="/ppt/slides/slide6.xml" Id="R127837c2583f470b" /><Relationship Type="http://schemas.openxmlformats.org/officeDocument/2006/relationships/slide" Target="/ppt/slides/slide7.xml" Id="R56e9c8e3ef26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113b4446e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87009fbbb4815" /><Relationship Type="http://schemas.openxmlformats.org/officeDocument/2006/relationships/theme" Target="/ppt/slideMasters/theme/theme1.xml" Id="R5c75432d435a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87009fbbb48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527bf18b2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19cd1b02e42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58a4684d5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4b60e5e9e4e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a15447d1045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d9625ab294c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b7d2b34ff45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DEGIRO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DEGIRO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LINDEFJELD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ELDBJØRG LAVIK LINDEFJELD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dag@lindefjeld.no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993 833 355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