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1a690d816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9750442e547d1"/>
  </p:sldMasterIdLst>
  <p:sldIdLst>
    <p:sldId xmlns:r="http://schemas.openxmlformats.org/officeDocument/2006/relationships" id="256" r:id="R83824f58f1ae409f"/>
    <p:sldId xmlns:r="http://schemas.openxmlformats.org/officeDocument/2006/relationships" id="257" r:id="R992a303dbf564b3e"/>
    <p:sldId xmlns:r="http://schemas.openxmlformats.org/officeDocument/2006/relationships" id="258" r:id="R64bb484d0dc64120"/>
    <p:sldId xmlns:r="http://schemas.openxmlformats.org/officeDocument/2006/relationships" id="259" r:id="Re0dea023f8064dcb"/>
    <p:sldId xmlns:r="http://schemas.openxmlformats.org/officeDocument/2006/relationships" id="260" r:id="R21d3fc6709104fe7"/>
    <p:sldId xmlns:r="http://schemas.openxmlformats.org/officeDocument/2006/relationships" id="261" r:id="R22ec59252ec749c3"/>
    <p:sldId xmlns:r="http://schemas.openxmlformats.org/officeDocument/2006/relationships" id="262" r:id="Rfa94b6ef44e1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9750442e547d1" /><Relationship Type="http://schemas.openxmlformats.org/officeDocument/2006/relationships/slide" Target="/ppt/slides/slide1.xml" Id="R83824f58f1ae409f" /><Relationship Type="http://schemas.openxmlformats.org/officeDocument/2006/relationships/slide" Target="/ppt/slides/slide2.xml" Id="R992a303dbf564b3e" /><Relationship Type="http://schemas.openxmlformats.org/officeDocument/2006/relationships/slide" Target="/ppt/slides/slide3.xml" Id="R64bb484d0dc64120" /><Relationship Type="http://schemas.openxmlformats.org/officeDocument/2006/relationships/slide" Target="/ppt/slides/slide4.xml" Id="Re0dea023f8064dcb" /><Relationship Type="http://schemas.openxmlformats.org/officeDocument/2006/relationships/slide" Target="/ppt/slides/slide5.xml" Id="R21d3fc6709104fe7" /><Relationship Type="http://schemas.openxmlformats.org/officeDocument/2006/relationships/slide" Target="/ppt/slides/slide6.xml" Id="R22ec59252ec749c3" /><Relationship Type="http://schemas.openxmlformats.org/officeDocument/2006/relationships/slide" Target="/ppt/slides/slide7.xml" Id="Rfa94b6ef44e1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09b46d6e2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ae7966e504ea6" /><Relationship Type="http://schemas.openxmlformats.org/officeDocument/2006/relationships/theme" Target="/ppt/slideMasters/theme/theme1.xml" Id="Rbeacc0d07c14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ae7966e50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61506674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035048c0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9b9ea8a8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aa137dc8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b29ef6c5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01d163cb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4525d1b7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KRIGAC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KRIGAC HOLDING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2 129 543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KALLEVÅG INGE REIDAR  –  79,4 %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KALLEVÅG RANDI ROLFSNES  –  20,6 %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993 855 723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KRIGAC HOLDING AS</a:t>
            </a:r>
          </a:p>
        </p:txBody>
      </p:sp>
    </p:spTree>
  </p:cSld>
  <p:clrMapOvr>
    <a:masterClrMapping xmlns:a="http://schemas.openxmlformats.org/drawingml/2006/main"/>
  </p:clrMapOvr>
</p:sld>
</file>