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a82d828379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caf5fa5234177"/>
  </p:sldMasterIdLst>
  <p:sldIdLst>
    <p:sldId xmlns:r="http://schemas.openxmlformats.org/officeDocument/2006/relationships" id="256" r:id="R4e2bf26495b94a2a"/>
    <p:sldId xmlns:r="http://schemas.openxmlformats.org/officeDocument/2006/relationships" id="257" r:id="R1afaf2820d0b4a80"/>
    <p:sldId xmlns:r="http://schemas.openxmlformats.org/officeDocument/2006/relationships" id="258" r:id="Rf08c19adb796463c"/>
    <p:sldId xmlns:r="http://schemas.openxmlformats.org/officeDocument/2006/relationships" id="259" r:id="R8ad225cc00e040a6"/>
    <p:sldId xmlns:r="http://schemas.openxmlformats.org/officeDocument/2006/relationships" id="260" r:id="Rdffd2dca0895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caf5fa5234177" /><Relationship Type="http://schemas.openxmlformats.org/officeDocument/2006/relationships/slide" Target="/ppt/slides/slide1.xml" Id="R4e2bf26495b94a2a" /><Relationship Type="http://schemas.openxmlformats.org/officeDocument/2006/relationships/slide" Target="/ppt/slides/slide2.xml" Id="R1afaf2820d0b4a80" /><Relationship Type="http://schemas.openxmlformats.org/officeDocument/2006/relationships/slide" Target="/ppt/slides/slide3.xml" Id="Rf08c19adb796463c" /><Relationship Type="http://schemas.openxmlformats.org/officeDocument/2006/relationships/slide" Target="/ppt/slides/slide4.xml" Id="R8ad225cc00e040a6" /><Relationship Type="http://schemas.openxmlformats.org/officeDocument/2006/relationships/slide" Target="/ppt/slides/slide5.xml" Id="Rdffd2dca0895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1453b4f81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3bcf90f04412" /><Relationship Type="http://schemas.openxmlformats.org/officeDocument/2006/relationships/theme" Target="/ppt/slideMasters/theme/theme1.xml" Id="R99fa6441de33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23bcf90f0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dd202bc2f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ea14ce18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ed02fa251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627b5805a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5f5048446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BJØRNAFJORDEN VENSTRE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BJØRNAFJORDEN VENSTRE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BJØRNAFJORDEN VENSTRE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BJØRNAFJORDEN VENSTRE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BJØRNAFJORDEN VENSTRE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BJØRNAFJORDEN VENSTRE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Strønen, Eidsvegen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5211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stronenv@gmail.com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www.venstre.no/lokal/vestland/bjornafjorden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993 859 974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BJØRNAFJORDEN VENSTRE</a:t>
            </a:r>
          </a:p>
        </p:txBody>
      </p:sp>
    </p:spTree>
  </p:cSld>
  <p:clrMapOvr>
    <a:masterClrMapping xmlns:a="http://schemas.openxmlformats.org/drawingml/2006/main"/>
  </p:clrMapOvr>
</p:sld>
</file>