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a9ec7032740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210cf343341d5"/>
  </p:sldMasterIdLst>
  <p:sldIdLst>
    <p:sldId xmlns:r="http://schemas.openxmlformats.org/officeDocument/2006/relationships" id="256" r:id="Rce2ea626983a4739"/>
    <p:sldId xmlns:r="http://schemas.openxmlformats.org/officeDocument/2006/relationships" id="257" r:id="Rcb2665cb451b4d3c"/>
    <p:sldId xmlns:r="http://schemas.openxmlformats.org/officeDocument/2006/relationships" id="258" r:id="R8c050cd5c0ea47a6"/>
    <p:sldId xmlns:r="http://schemas.openxmlformats.org/officeDocument/2006/relationships" id="259" r:id="Rb6232d8bbc0d4362"/>
    <p:sldId xmlns:r="http://schemas.openxmlformats.org/officeDocument/2006/relationships" id="260" r:id="R44665edd102e4ba8"/>
    <p:sldId xmlns:r="http://schemas.openxmlformats.org/officeDocument/2006/relationships" id="261" r:id="R43ad8a17e7d94d90"/>
    <p:sldId xmlns:r="http://schemas.openxmlformats.org/officeDocument/2006/relationships" id="262" r:id="R4f15096dbf9541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210cf343341d5" /><Relationship Type="http://schemas.openxmlformats.org/officeDocument/2006/relationships/slide" Target="/ppt/slides/slide1.xml" Id="Rce2ea626983a4739" /><Relationship Type="http://schemas.openxmlformats.org/officeDocument/2006/relationships/slide" Target="/ppt/slides/slide2.xml" Id="Rcb2665cb451b4d3c" /><Relationship Type="http://schemas.openxmlformats.org/officeDocument/2006/relationships/slide" Target="/ppt/slides/slide3.xml" Id="R8c050cd5c0ea47a6" /><Relationship Type="http://schemas.openxmlformats.org/officeDocument/2006/relationships/slide" Target="/ppt/slides/slide4.xml" Id="Rb6232d8bbc0d4362" /><Relationship Type="http://schemas.openxmlformats.org/officeDocument/2006/relationships/slide" Target="/ppt/slides/slide5.xml" Id="R44665edd102e4ba8" /><Relationship Type="http://schemas.openxmlformats.org/officeDocument/2006/relationships/slide" Target="/ppt/slides/slide6.xml" Id="R43ad8a17e7d94d90" /><Relationship Type="http://schemas.openxmlformats.org/officeDocument/2006/relationships/slide" Target="/ppt/slides/slide7.xml" Id="R4f15096dbf9541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cd90cd1d9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3f0a467944c64" /><Relationship Type="http://schemas.openxmlformats.org/officeDocument/2006/relationships/theme" Target="/ppt/slideMasters/theme/theme1.xml" Id="R22fb38091179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53f0a467944c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1077a256d4b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d86a4f34544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599fb19444d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41de84ba04d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1fd87bd0d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ee0c7d2cb48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e3d0c005e4d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 ANLEGGSGARTNER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ANLEGGSGARTNER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 ANLEGGSGARTNER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ANLEGGSGARTNER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ANLEGGSGARTNER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ANLEGGSGARTNER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15 997 588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−857 020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5 706 451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ANLEGGSGARTNER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LIUM NILS HARALD  –  42,0 %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LYBECK OWE  –  42,0 %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WOXEN MORTEN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ANLEGGSGARTNER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Qvales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993 862 908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 ANLEGGSGARTNER AS</a:t>
            </a:r>
          </a:p>
        </p:txBody>
      </p:sp>
    </p:spTree>
  </p:cSld>
  <p:clrMapOvr>
    <a:masterClrMapping xmlns:a="http://schemas.openxmlformats.org/drawingml/2006/main"/>
  </p:clrMapOvr>
</p:sld>
</file>