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1cec92fb1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4ab60fcb64a20"/>
  </p:sldMasterIdLst>
  <p:sldIdLst>
    <p:sldId xmlns:r="http://schemas.openxmlformats.org/officeDocument/2006/relationships" id="256" r:id="Re6b9c61adf3e4723"/>
    <p:sldId xmlns:r="http://schemas.openxmlformats.org/officeDocument/2006/relationships" id="257" r:id="R11868dec0ccb436e"/>
    <p:sldId xmlns:r="http://schemas.openxmlformats.org/officeDocument/2006/relationships" id="258" r:id="R19f0b70109664e5b"/>
    <p:sldId xmlns:r="http://schemas.openxmlformats.org/officeDocument/2006/relationships" id="259" r:id="Rfa3bbd2fcae14cc2"/>
    <p:sldId xmlns:r="http://schemas.openxmlformats.org/officeDocument/2006/relationships" id="260" r:id="R907ddd551bc541b9"/>
    <p:sldId xmlns:r="http://schemas.openxmlformats.org/officeDocument/2006/relationships" id="261" r:id="R8169b3963e014e24"/>
    <p:sldId xmlns:r="http://schemas.openxmlformats.org/officeDocument/2006/relationships" id="262" r:id="Rbfab348b6c6a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4ab60fcb64a20" /><Relationship Type="http://schemas.openxmlformats.org/officeDocument/2006/relationships/slide" Target="/ppt/slides/slide1.xml" Id="Re6b9c61adf3e4723" /><Relationship Type="http://schemas.openxmlformats.org/officeDocument/2006/relationships/slide" Target="/ppt/slides/slide2.xml" Id="R11868dec0ccb436e" /><Relationship Type="http://schemas.openxmlformats.org/officeDocument/2006/relationships/slide" Target="/ppt/slides/slide3.xml" Id="R19f0b70109664e5b" /><Relationship Type="http://schemas.openxmlformats.org/officeDocument/2006/relationships/slide" Target="/ppt/slides/slide4.xml" Id="Rfa3bbd2fcae14cc2" /><Relationship Type="http://schemas.openxmlformats.org/officeDocument/2006/relationships/slide" Target="/ppt/slides/slide5.xml" Id="R907ddd551bc541b9" /><Relationship Type="http://schemas.openxmlformats.org/officeDocument/2006/relationships/slide" Target="/ppt/slides/slide6.xml" Id="R8169b3963e014e24" /><Relationship Type="http://schemas.openxmlformats.org/officeDocument/2006/relationships/slide" Target="/ppt/slides/slide7.xml" Id="Rbfab348b6c6a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6e5bdec88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aa3fd71a4108" /><Relationship Type="http://schemas.openxmlformats.org/officeDocument/2006/relationships/theme" Target="/ppt/slideMasters/theme/theme1.xml" Id="Racec4809059e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2aa3fd71a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8b1c0461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5b0bee5f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238b1fb0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094fcbcd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3282343a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7f05f7b6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29dd675c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PROGRESSIA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BJERLAND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Pramveien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08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993 865 044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PROGRESSIA REGNSKAP AS</a:t>
            </a:r>
          </a:p>
        </p:txBody>
      </p:sp>
    </p:spTree>
  </p:cSld>
  <p:clrMapOvr>
    <a:masterClrMapping xmlns:a="http://schemas.openxmlformats.org/drawingml/2006/main"/>
  </p:clrMapOvr>
</p:sld>
</file>