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78ac66435947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f656631dbf407e"/>
  </p:sldMasterIdLst>
  <p:sldIdLst>
    <p:sldId xmlns:r="http://schemas.openxmlformats.org/officeDocument/2006/relationships" id="256" r:id="Rf4a10ea19f5e4a27"/>
    <p:sldId xmlns:r="http://schemas.openxmlformats.org/officeDocument/2006/relationships" id="257" r:id="R219555cd29184486"/>
    <p:sldId xmlns:r="http://schemas.openxmlformats.org/officeDocument/2006/relationships" id="258" r:id="Rbf322d509182454e"/>
    <p:sldId xmlns:r="http://schemas.openxmlformats.org/officeDocument/2006/relationships" id="259" r:id="R0ab111f316fb486c"/>
    <p:sldId xmlns:r="http://schemas.openxmlformats.org/officeDocument/2006/relationships" id="260" r:id="R65210d2400d640d1"/>
    <p:sldId xmlns:r="http://schemas.openxmlformats.org/officeDocument/2006/relationships" id="261" r:id="R22dfa8d11b784a11"/>
    <p:sldId xmlns:r="http://schemas.openxmlformats.org/officeDocument/2006/relationships" id="262" r:id="R3d65179bcdc248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f656631dbf407e" /><Relationship Type="http://schemas.openxmlformats.org/officeDocument/2006/relationships/slide" Target="/ppt/slides/slide1.xml" Id="Rf4a10ea19f5e4a27" /><Relationship Type="http://schemas.openxmlformats.org/officeDocument/2006/relationships/slide" Target="/ppt/slides/slide2.xml" Id="R219555cd29184486" /><Relationship Type="http://schemas.openxmlformats.org/officeDocument/2006/relationships/slide" Target="/ppt/slides/slide3.xml" Id="Rbf322d509182454e" /><Relationship Type="http://schemas.openxmlformats.org/officeDocument/2006/relationships/slide" Target="/ppt/slides/slide4.xml" Id="R0ab111f316fb486c" /><Relationship Type="http://schemas.openxmlformats.org/officeDocument/2006/relationships/slide" Target="/ppt/slides/slide5.xml" Id="R65210d2400d640d1" /><Relationship Type="http://schemas.openxmlformats.org/officeDocument/2006/relationships/slide" Target="/ppt/slides/slide6.xml" Id="R22dfa8d11b784a11" /><Relationship Type="http://schemas.openxmlformats.org/officeDocument/2006/relationships/slide" Target="/ppt/slides/slide7.xml" Id="R3d65179bcdc248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13e2a1ce8841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0208e52904a46" /><Relationship Type="http://schemas.openxmlformats.org/officeDocument/2006/relationships/theme" Target="/ppt/slideMasters/theme/theme1.xml" Id="R8a5caf8c99c74c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50208e52904a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b41d799e748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2e51922254c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54fd167a04e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1418aee0d45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569fb47c544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f0115400944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ed47513524b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JOHAN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JOHAN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JOHAN HOLDING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JOHAN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JOHAN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JOHAN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−117 801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25 760 047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22 818 718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22 865 939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JOHAN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KYLSTAD ERIK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JOHAN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Rødbergbakken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3267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erik.kylstad@alfaregn.no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993 866 660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JOHAN HOLDING AS</a:t>
            </a:r>
          </a:p>
        </p:txBody>
      </p:sp>
    </p:spTree>
  </p:cSld>
  <p:clrMapOvr>
    <a:masterClrMapping xmlns:a="http://schemas.openxmlformats.org/drawingml/2006/main"/>
  </p:clrMapOvr>
</p:sld>
</file>