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de80578d7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3dc8d32e142cb"/>
  </p:sldMasterIdLst>
  <p:sldIdLst>
    <p:sldId xmlns:r="http://schemas.openxmlformats.org/officeDocument/2006/relationships" id="256" r:id="R74bd114305ca4f8c"/>
    <p:sldId xmlns:r="http://schemas.openxmlformats.org/officeDocument/2006/relationships" id="257" r:id="R99bf888037be40f1"/>
    <p:sldId xmlns:r="http://schemas.openxmlformats.org/officeDocument/2006/relationships" id="258" r:id="R2f60d77c1c5d48e1"/>
    <p:sldId xmlns:r="http://schemas.openxmlformats.org/officeDocument/2006/relationships" id="259" r:id="R6aa2040e69bf4e0b"/>
    <p:sldId xmlns:r="http://schemas.openxmlformats.org/officeDocument/2006/relationships" id="260" r:id="Re4077143b22b4cf6"/>
    <p:sldId xmlns:r="http://schemas.openxmlformats.org/officeDocument/2006/relationships" id="261" r:id="Rf23fb87a33ef4bea"/>
    <p:sldId xmlns:r="http://schemas.openxmlformats.org/officeDocument/2006/relationships" id="262" r:id="Rc2c564b57498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3dc8d32e142cb" /><Relationship Type="http://schemas.openxmlformats.org/officeDocument/2006/relationships/slide" Target="/ppt/slides/slide1.xml" Id="R74bd114305ca4f8c" /><Relationship Type="http://schemas.openxmlformats.org/officeDocument/2006/relationships/slide" Target="/ppt/slides/slide2.xml" Id="R99bf888037be40f1" /><Relationship Type="http://schemas.openxmlformats.org/officeDocument/2006/relationships/slide" Target="/ppt/slides/slide3.xml" Id="R2f60d77c1c5d48e1" /><Relationship Type="http://schemas.openxmlformats.org/officeDocument/2006/relationships/slide" Target="/ppt/slides/slide4.xml" Id="R6aa2040e69bf4e0b" /><Relationship Type="http://schemas.openxmlformats.org/officeDocument/2006/relationships/slide" Target="/ppt/slides/slide5.xml" Id="Re4077143b22b4cf6" /><Relationship Type="http://schemas.openxmlformats.org/officeDocument/2006/relationships/slide" Target="/ppt/slides/slide6.xml" Id="Rf23fb87a33ef4bea" /><Relationship Type="http://schemas.openxmlformats.org/officeDocument/2006/relationships/slide" Target="/ppt/slides/slide7.xml" Id="Rc2c564b57498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3668c0118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514add414c3e" /><Relationship Type="http://schemas.openxmlformats.org/officeDocument/2006/relationships/theme" Target="/ppt/slideMasters/theme/theme1.xml" Id="Ra5a4fb4e6079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e514add41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094f62ec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700c7fe06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e7610877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841024f8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69482a52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bed94d2240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b447bbf7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BYDRIFT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BYDRIFT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51 534 093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11 286 738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23 470 668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PRESIS INFRA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5226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56 78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bydrift@bydrift.no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BYDRIFT AS</a:t>
            </a:r>
          </a:p>
        </p:txBody>
      </p:sp>
    </p:spTree>
  </p:cSld>
  <p:clrMapOvr>
    <a:masterClrMapping xmlns:a="http://schemas.openxmlformats.org/drawingml/2006/main"/>
  </p:clrMapOvr>
</p:sld>
</file>