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b621f723124f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22b64dcee24b10"/>
  </p:sldMasterIdLst>
  <p:sldIdLst>
    <p:sldId xmlns:r="http://schemas.openxmlformats.org/officeDocument/2006/relationships" id="256" r:id="R33f25e399e8846da"/>
    <p:sldId xmlns:r="http://schemas.openxmlformats.org/officeDocument/2006/relationships" id="257" r:id="R22a1fc8e82ee4315"/>
    <p:sldId xmlns:r="http://schemas.openxmlformats.org/officeDocument/2006/relationships" id="258" r:id="R072fb3ccb3cc424a"/>
    <p:sldId xmlns:r="http://schemas.openxmlformats.org/officeDocument/2006/relationships" id="259" r:id="R9be5ac9dc8664e04"/>
    <p:sldId xmlns:r="http://schemas.openxmlformats.org/officeDocument/2006/relationships" id="260" r:id="Rc688baf3bb9343ce"/>
    <p:sldId xmlns:r="http://schemas.openxmlformats.org/officeDocument/2006/relationships" id="261" r:id="Re92f224fa91f41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22b64dcee24b10" /><Relationship Type="http://schemas.openxmlformats.org/officeDocument/2006/relationships/slide" Target="/ppt/slides/slide1.xml" Id="R33f25e399e8846da" /><Relationship Type="http://schemas.openxmlformats.org/officeDocument/2006/relationships/slide" Target="/ppt/slides/slide2.xml" Id="R22a1fc8e82ee4315" /><Relationship Type="http://schemas.openxmlformats.org/officeDocument/2006/relationships/slide" Target="/ppt/slides/slide3.xml" Id="R072fb3ccb3cc424a" /><Relationship Type="http://schemas.openxmlformats.org/officeDocument/2006/relationships/slide" Target="/ppt/slides/slide4.xml" Id="R9be5ac9dc8664e04" /><Relationship Type="http://schemas.openxmlformats.org/officeDocument/2006/relationships/slide" Target="/ppt/slides/slide5.xml" Id="Rc688baf3bb9343ce" /><Relationship Type="http://schemas.openxmlformats.org/officeDocument/2006/relationships/slide" Target="/ppt/slides/slide6.xml" Id="Re92f224fa91f41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3727cf67ca4c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5280cc40742cb" /><Relationship Type="http://schemas.openxmlformats.org/officeDocument/2006/relationships/theme" Target="/ppt/slideMasters/theme/theme1.xml" Id="R0d3694dbe7e943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55280cc40742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9ef4f4cc249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2492ecead40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0aa30ef244f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1b8f4d20e43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58308e99b41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5568dc0b749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LAFT &amp;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LAFT &amp;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LAFT &amp;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LAFT &amp;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LAFT &amp;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LAFT &amp;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5314 Kjerrgarden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laft.bygg@hjemme.no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993 878 421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LAFT &amp; BYGG AS</a:t>
            </a:r>
          </a:p>
        </p:txBody>
      </p:sp>
    </p:spTree>
  </p:cSld>
  <p:clrMapOvr>
    <a:masterClrMapping xmlns:a="http://schemas.openxmlformats.org/drawingml/2006/main"/>
  </p:clrMapOvr>
</p:sld>
</file>