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f552457c6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171d54ebee4571"/>
  </p:sldMasterIdLst>
  <p:sldIdLst>
    <p:sldId xmlns:r="http://schemas.openxmlformats.org/officeDocument/2006/relationships" id="256" r:id="Rbbbde9c427044f06"/>
    <p:sldId xmlns:r="http://schemas.openxmlformats.org/officeDocument/2006/relationships" id="257" r:id="Ra43de57bccc94e18"/>
    <p:sldId xmlns:r="http://schemas.openxmlformats.org/officeDocument/2006/relationships" id="258" r:id="R17026f39962244f6"/>
    <p:sldId xmlns:r="http://schemas.openxmlformats.org/officeDocument/2006/relationships" id="259" r:id="R2ef728991879495d"/>
    <p:sldId xmlns:r="http://schemas.openxmlformats.org/officeDocument/2006/relationships" id="260" r:id="R8ffb1cc4a9824feb"/>
    <p:sldId xmlns:r="http://schemas.openxmlformats.org/officeDocument/2006/relationships" id="261" r:id="R35e3cfa729224437"/>
    <p:sldId xmlns:r="http://schemas.openxmlformats.org/officeDocument/2006/relationships" id="262" r:id="R3f4c5abd05c143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71d54ebee4571" /><Relationship Type="http://schemas.openxmlformats.org/officeDocument/2006/relationships/slide" Target="/ppt/slides/slide1.xml" Id="Rbbbde9c427044f06" /><Relationship Type="http://schemas.openxmlformats.org/officeDocument/2006/relationships/slide" Target="/ppt/slides/slide2.xml" Id="Ra43de57bccc94e18" /><Relationship Type="http://schemas.openxmlformats.org/officeDocument/2006/relationships/slide" Target="/ppt/slides/slide3.xml" Id="R17026f39962244f6" /><Relationship Type="http://schemas.openxmlformats.org/officeDocument/2006/relationships/slide" Target="/ppt/slides/slide4.xml" Id="R2ef728991879495d" /><Relationship Type="http://schemas.openxmlformats.org/officeDocument/2006/relationships/slide" Target="/ppt/slides/slide5.xml" Id="R8ffb1cc4a9824feb" /><Relationship Type="http://schemas.openxmlformats.org/officeDocument/2006/relationships/slide" Target="/ppt/slides/slide6.xml" Id="R35e3cfa729224437" /><Relationship Type="http://schemas.openxmlformats.org/officeDocument/2006/relationships/slide" Target="/ppt/slides/slide7.xml" Id="R3f4c5abd05c143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6c512d7ae41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8ec35461748d4" /><Relationship Type="http://schemas.openxmlformats.org/officeDocument/2006/relationships/theme" Target="/ppt/slideMasters/theme/theme1.xml" Id="R554a807393b6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e8ec35461748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f915b880a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d3613f1ea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e603c562a4d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27911d3e5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40e78277e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7b38d37c34a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ed548b157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LAFT &amp;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LAFT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LAFT &amp; BYGG AS ble etablert [år] og holder til i Kjerrgarden.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LAFT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LAFT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LAFT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8 174 141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−1 382 308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4 599 266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LAFT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LAFT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5314 Kjerrgarden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laft.bygg@hjemme.no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993 878 421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LAFT &amp; BYGG AS</a:t>
            </a:r>
          </a:p>
        </p:txBody>
      </p:sp>
    </p:spTree>
  </p:cSld>
  <p:clrMapOvr>
    <a:masterClrMapping xmlns:a="http://schemas.openxmlformats.org/drawingml/2006/main"/>
  </p:clrMapOvr>
</p:sld>
</file>