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c4b049d2e24a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a01aefe6624fdf"/>
  </p:sldMasterIdLst>
  <p:sldIdLst>
    <p:sldId xmlns:r="http://schemas.openxmlformats.org/officeDocument/2006/relationships" id="256" r:id="R831def346d9444d0"/>
    <p:sldId xmlns:r="http://schemas.openxmlformats.org/officeDocument/2006/relationships" id="257" r:id="R098117074c8340a7"/>
    <p:sldId xmlns:r="http://schemas.openxmlformats.org/officeDocument/2006/relationships" id="258" r:id="Rdd662c6367d94a30"/>
    <p:sldId xmlns:r="http://schemas.openxmlformats.org/officeDocument/2006/relationships" id="259" r:id="Rd7536303eaec48ed"/>
    <p:sldId xmlns:r="http://schemas.openxmlformats.org/officeDocument/2006/relationships" id="260" r:id="R75affeca8f7147bf"/>
    <p:sldId xmlns:r="http://schemas.openxmlformats.org/officeDocument/2006/relationships" id="261" r:id="R54bd4caac1df460f"/>
    <p:sldId xmlns:r="http://schemas.openxmlformats.org/officeDocument/2006/relationships" id="262" r:id="Ra14f43c3a46a48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a01aefe6624fdf" /><Relationship Type="http://schemas.openxmlformats.org/officeDocument/2006/relationships/slide" Target="/ppt/slides/slide1.xml" Id="R831def346d9444d0" /><Relationship Type="http://schemas.openxmlformats.org/officeDocument/2006/relationships/slide" Target="/ppt/slides/slide2.xml" Id="R098117074c8340a7" /><Relationship Type="http://schemas.openxmlformats.org/officeDocument/2006/relationships/slide" Target="/ppt/slides/slide3.xml" Id="Rdd662c6367d94a30" /><Relationship Type="http://schemas.openxmlformats.org/officeDocument/2006/relationships/slide" Target="/ppt/slides/slide4.xml" Id="Rd7536303eaec48ed" /><Relationship Type="http://schemas.openxmlformats.org/officeDocument/2006/relationships/slide" Target="/ppt/slides/slide5.xml" Id="R75affeca8f7147bf" /><Relationship Type="http://schemas.openxmlformats.org/officeDocument/2006/relationships/slide" Target="/ppt/slides/slide6.xml" Id="R54bd4caac1df460f" /><Relationship Type="http://schemas.openxmlformats.org/officeDocument/2006/relationships/slide" Target="/ppt/slides/slide7.xml" Id="Ra14f43c3a46a48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947935c91f43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775e8ff0541d2" /><Relationship Type="http://schemas.openxmlformats.org/officeDocument/2006/relationships/theme" Target="/ppt/slideMasters/theme/theme1.xml" Id="R4677af2ef7cd49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3775e8ff0541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7cc0e408942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0fbc71b3f49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c162a427a47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3999cefe641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32f1ebba146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e3680126141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eeebfec464c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RUGTVEDT DAGLIGVARE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RUGTVEDT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RUGTVEDT DAGLIGVARE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RUGTVEDT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RUGTVEDT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RUGTVEDT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90 490 040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5 999 350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4 444 421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8 211 059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24 246 451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RUGTVEDT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KJELL RUGTVEDT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RUGTVEDT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TONNY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RUGTVEDT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Europaveien 139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3962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spar.rugtvedt@ngbutikk.net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993 879 762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RUGTVEDT DAGLIGVARE AS</a:t>
            </a:r>
          </a:p>
        </p:txBody>
      </p:sp>
    </p:spTree>
  </p:cSld>
  <p:clrMapOvr>
    <a:masterClrMapping xmlns:a="http://schemas.openxmlformats.org/drawingml/2006/main"/>
  </p:clrMapOvr>
</p:sld>
</file>