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5188f0758947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f67413b4e34ff2"/>
  </p:sldMasterIdLst>
  <p:sldIdLst>
    <p:sldId xmlns:r="http://schemas.openxmlformats.org/officeDocument/2006/relationships" id="256" r:id="R8416410d5b914078"/>
    <p:sldId xmlns:r="http://schemas.openxmlformats.org/officeDocument/2006/relationships" id="257" r:id="Rebd8f8aef41c44ff"/>
    <p:sldId xmlns:r="http://schemas.openxmlformats.org/officeDocument/2006/relationships" id="258" r:id="R20ffb468112b4e6a"/>
    <p:sldId xmlns:r="http://schemas.openxmlformats.org/officeDocument/2006/relationships" id="259" r:id="Reba2eb1326dd48e2"/>
    <p:sldId xmlns:r="http://schemas.openxmlformats.org/officeDocument/2006/relationships" id="260" r:id="R2b2548b261ec4008"/>
    <p:sldId xmlns:r="http://schemas.openxmlformats.org/officeDocument/2006/relationships" id="261" r:id="R59b95c6528e64947"/>
    <p:sldId xmlns:r="http://schemas.openxmlformats.org/officeDocument/2006/relationships" id="262" r:id="R706d6b01d1d248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f67413b4e34ff2" /><Relationship Type="http://schemas.openxmlformats.org/officeDocument/2006/relationships/slide" Target="/ppt/slides/slide1.xml" Id="R8416410d5b914078" /><Relationship Type="http://schemas.openxmlformats.org/officeDocument/2006/relationships/slide" Target="/ppt/slides/slide2.xml" Id="Rebd8f8aef41c44ff" /><Relationship Type="http://schemas.openxmlformats.org/officeDocument/2006/relationships/slide" Target="/ppt/slides/slide3.xml" Id="R20ffb468112b4e6a" /><Relationship Type="http://schemas.openxmlformats.org/officeDocument/2006/relationships/slide" Target="/ppt/slides/slide4.xml" Id="Reba2eb1326dd48e2" /><Relationship Type="http://schemas.openxmlformats.org/officeDocument/2006/relationships/slide" Target="/ppt/slides/slide5.xml" Id="R2b2548b261ec4008" /><Relationship Type="http://schemas.openxmlformats.org/officeDocument/2006/relationships/slide" Target="/ppt/slides/slide6.xml" Id="R59b95c6528e64947" /><Relationship Type="http://schemas.openxmlformats.org/officeDocument/2006/relationships/slide" Target="/ppt/slides/slide7.xml" Id="R706d6b01d1d248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045c47ee9646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65d259978a4cf7" /><Relationship Type="http://schemas.openxmlformats.org/officeDocument/2006/relationships/theme" Target="/ppt/slideMasters/theme/theme1.xml" Id="Raac732e7fde74a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65d259978a4c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5ad0e0706141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ce82b5e5244e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d4e0fcee014b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8e036322034d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c9adecd44f4c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c5b647e71a4c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43dcc0b11546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TILVEKST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TILVEKST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TILVEKST AS ble etablert [år] og holder til i Rykkinn.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TILVEKST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TILVEKST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TILVEKST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−210 552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−273 197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1 951 503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TILVEKST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KATE AS  –  62,4 %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B10 HOLDING AS  –  37,6 %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TILVEKST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Rykkinnveien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1349 Rykkinn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ka-even@online.no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993 880 639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TILVEKST AS</a:t>
            </a:r>
          </a:p>
        </p:txBody>
      </p:sp>
    </p:spTree>
  </p:cSld>
  <p:clrMapOvr>
    <a:masterClrMapping xmlns:a="http://schemas.openxmlformats.org/drawingml/2006/main"/>
  </p:clrMapOvr>
</p:sld>
</file>