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da12c614d148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077981880a4fd9"/>
  </p:sldMasterIdLst>
  <p:sldIdLst>
    <p:sldId xmlns:r="http://schemas.openxmlformats.org/officeDocument/2006/relationships" id="256" r:id="Rddf13ebdb71e4e47"/>
    <p:sldId xmlns:r="http://schemas.openxmlformats.org/officeDocument/2006/relationships" id="257" r:id="Ra11011f461754a17"/>
    <p:sldId xmlns:r="http://schemas.openxmlformats.org/officeDocument/2006/relationships" id="258" r:id="R782bbdee2e744155"/>
    <p:sldId xmlns:r="http://schemas.openxmlformats.org/officeDocument/2006/relationships" id="259" r:id="R2301d01df8004144"/>
    <p:sldId xmlns:r="http://schemas.openxmlformats.org/officeDocument/2006/relationships" id="260" r:id="Re2e9674d3e3346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077981880a4fd9" /><Relationship Type="http://schemas.openxmlformats.org/officeDocument/2006/relationships/slide" Target="/ppt/slides/slide1.xml" Id="Rddf13ebdb71e4e47" /><Relationship Type="http://schemas.openxmlformats.org/officeDocument/2006/relationships/slide" Target="/ppt/slides/slide2.xml" Id="Ra11011f461754a17" /><Relationship Type="http://schemas.openxmlformats.org/officeDocument/2006/relationships/slide" Target="/ppt/slides/slide3.xml" Id="R782bbdee2e744155" /><Relationship Type="http://schemas.openxmlformats.org/officeDocument/2006/relationships/slide" Target="/ppt/slides/slide4.xml" Id="R2301d01df8004144" /><Relationship Type="http://schemas.openxmlformats.org/officeDocument/2006/relationships/slide" Target="/ppt/slides/slide5.xml" Id="Re2e9674d3e3346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4b7006ddb241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87f3efd1d42ad" /><Relationship Type="http://schemas.openxmlformats.org/officeDocument/2006/relationships/theme" Target="/ppt/slideMasters/theme/theme1.xml" Id="R2140753878c341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087f3efd1d42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03cde655748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dc7f9ea9f44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1c3e256f049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d478187214d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f216a1c1941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TYSNES RØDE KORS HJELPEKORPS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RØDE KORS HJELPEKORPS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RØDE KORS HJELPEKORPS ble etablert [år] og holder til i Tysnes.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RØDE KORS HJELPEKORPS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RØDE KORS HJELPEKORPS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RØDE KORS HJELPEKORPS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5680 Tysnes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45 66 78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korpsleder@tysnesrkh.no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993 882 402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RØDE KORS HJELPEKORPS</a:t>
            </a:r>
          </a:p>
        </p:txBody>
      </p:sp>
    </p:spTree>
  </p:cSld>
  <p:clrMapOvr>
    <a:masterClrMapping xmlns:a="http://schemas.openxmlformats.org/drawingml/2006/main"/>
  </p:clrMapOvr>
</p:sld>
</file>