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abdc650240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c497f1b5e8492c"/>
  </p:sldMasterIdLst>
  <p:sldIdLst>
    <p:sldId xmlns:r="http://schemas.openxmlformats.org/officeDocument/2006/relationships" id="256" r:id="R621c2681f9c44e7e"/>
    <p:sldId xmlns:r="http://schemas.openxmlformats.org/officeDocument/2006/relationships" id="257" r:id="R11dccdcd478b4fd0"/>
    <p:sldId xmlns:r="http://schemas.openxmlformats.org/officeDocument/2006/relationships" id="258" r:id="Rea52d675703a4b83"/>
    <p:sldId xmlns:r="http://schemas.openxmlformats.org/officeDocument/2006/relationships" id="259" r:id="Ra1aa9a1edb084cbf"/>
    <p:sldId xmlns:r="http://schemas.openxmlformats.org/officeDocument/2006/relationships" id="260" r:id="R8e45d745f0954886"/>
    <p:sldId xmlns:r="http://schemas.openxmlformats.org/officeDocument/2006/relationships" id="261" r:id="Rc9297bf3c7fa4cee"/>
    <p:sldId xmlns:r="http://schemas.openxmlformats.org/officeDocument/2006/relationships" id="262" r:id="R2624c6da2faa49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c497f1b5e8492c" /><Relationship Type="http://schemas.openxmlformats.org/officeDocument/2006/relationships/slide" Target="/ppt/slides/slide1.xml" Id="R621c2681f9c44e7e" /><Relationship Type="http://schemas.openxmlformats.org/officeDocument/2006/relationships/slide" Target="/ppt/slides/slide2.xml" Id="R11dccdcd478b4fd0" /><Relationship Type="http://schemas.openxmlformats.org/officeDocument/2006/relationships/slide" Target="/ppt/slides/slide3.xml" Id="Rea52d675703a4b83" /><Relationship Type="http://schemas.openxmlformats.org/officeDocument/2006/relationships/slide" Target="/ppt/slides/slide4.xml" Id="Ra1aa9a1edb084cbf" /><Relationship Type="http://schemas.openxmlformats.org/officeDocument/2006/relationships/slide" Target="/ppt/slides/slide5.xml" Id="R8e45d745f0954886" /><Relationship Type="http://schemas.openxmlformats.org/officeDocument/2006/relationships/slide" Target="/ppt/slides/slide6.xml" Id="Rc9297bf3c7fa4cee" /><Relationship Type="http://schemas.openxmlformats.org/officeDocument/2006/relationships/slide" Target="/ppt/slides/slide7.xml" Id="R2624c6da2faa49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ff18ec3b5e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762814ce104f26" /><Relationship Type="http://schemas.openxmlformats.org/officeDocument/2006/relationships/theme" Target="/ppt/slideMasters/theme/theme1.xml" Id="R155180dd61014e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762814ce104f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9784b00c15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ad4c13dea4bf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4b4be6bc482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93175a9507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20b26e37f46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2d7ed9914455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c80ac593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ASKØY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ASKØY INVEST AS ble etablert [år] og holder til i Hauglandshella.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461 355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7 797 977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8 028 612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STIG ARNE LARSEN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ULSTEIN VIGDIS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Kobbevegen 29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993 898 651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ASKØY INVEST AS</a:t>
            </a:r>
          </a:p>
        </p:txBody>
      </p:sp>
    </p:spTree>
  </p:cSld>
  <p:clrMapOvr>
    <a:masterClrMapping xmlns:a="http://schemas.openxmlformats.org/drawingml/2006/main"/>
  </p:clrMapOvr>
</p:sld>
</file>