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53a86b4193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0fae1fc5a24df9"/>
  </p:sldMasterIdLst>
  <p:sldIdLst>
    <p:sldId xmlns:r="http://schemas.openxmlformats.org/officeDocument/2006/relationships" id="256" r:id="Re5ac239ea543447a"/>
    <p:sldId xmlns:r="http://schemas.openxmlformats.org/officeDocument/2006/relationships" id="257" r:id="Re804b732288d4250"/>
    <p:sldId xmlns:r="http://schemas.openxmlformats.org/officeDocument/2006/relationships" id="258" r:id="R6cc56488e1d84f3f"/>
    <p:sldId xmlns:r="http://schemas.openxmlformats.org/officeDocument/2006/relationships" id="259" r:id="R06f0c432b66f4d39"/>
    <p:sldId xmlns:r="http://schemas.openxmlformats.org/officeDocument/2006/relationships" id="260" r:id="R90b858d84e4f444a"/>
    <p:sldId xmlns:r="http://schemas.openxmlformats.org/officeDocument/2006/relationships" id="261" r:id="R4e61f35e28984390"/>
    <p:sldId xmlns:r="http://schemas.openxmlformats.org/officeDocument/2006/relationships" id="262" r:id="R1aef868c0e4d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fae1fc5a24df9" /><Relationship Type="http://schemas.openxmlformats.org/officeDocument/2006/relationships/slide" Target="/ppt/slides/slide1.xml" Id="Re5ac239ea543447a" /><Relationship Type="http://schemas.openxmlformats.org/officeDocument/2006/relationships/slide" Target="/ppt/slides/slide2.xml" Id="Re804b732288d4250" /><Relationship Type="http://schemas.openxmlformats.org/officeDocument/2006/relationships/slide" Target="/ppt/slides/slide3.xml" Id="R6cc56488e1d84f3f" /><Relationship Type="http://schemas.openxmlformats.org/officeDocument/2006/relationships/slide" Target="/ppt/slides/slide4.xml" Id="R06f0c432b66f4d39" /><Relationship Type="http://schemas.openxmlformats.org/officeDocument/2006/relationships/slide" Target="/ppt/slides/slide5.xml" Id="R90b858d84e4f444a" /><Relationship Type="http://schemas.openxmlformats.org/officeDocument/2006/relationships/slide" Target="/ppt/slides/slide6.xml" Id="R4e61f35e28984390" /><Relationship Type="http://schemas.openxmlformats.org/officeDocument/2006/relationships/slide" Target="/ppt/slides/slide7.xml" Id="R1aef868c0e4d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9a5fc3df4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3cb51ba97449c" /><Relationship Type="http://schemas.openxmlformats.org/officeDocument/2006/relationships/theme" Target="/ppt/slideMasters/theme/theme1.xml" Id="R0576fefad0c6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3cb51ba97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c56e0ec40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ee5599f5a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570606c84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06e2f7df0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f7f3ece04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34fda474740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899c6dafa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SØNMØR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SØNMØR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SØNMØR AS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SØNMØR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SØNMØR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SØNMØR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1 017 969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5 501 375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SØNMØR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SØNMØR KAI MOEN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SØNMØR SVERRE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SØNMØR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Garmakerveien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993 899 267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SØNMØR AS</a:t>
            </a:r>
          </a:p>
        </p:txBody>
      </p:sp>
    </p:spTree>
  </p:cSld>
  <p:clrMapOvr>
    <a:masterClrMapping xmlns:a="http://schemas.openxmlformats.org/drawingml/2006/main"/>
  </p:clrMapOvr>
</p:sld>
</file>