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3de632309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1eb5cb4504204"/>
  </p:sldMasterIdLst>
  <p:sldIdLst>
    <p:sldId xmlns:r="http://schemas.openxmlformats.org/officeDocument/2006/relationships" id="256" r:id="Rbbb1a7c24f064b70"/>
    <p:sldId xmlns:r="http://schemas.openxmlformats.org/officeDocument/2006/relationships" id="257" r:id="Rf33e7796caf84cae"/>
    <p:sldId xmlns:r="http://schemas.openxmlformats.org/officeDocument/2006/relationships" id="258" r:id="Rb7b358afadce43e2"/>
    <p:sldId xmlns:r="http://schemas.openxmlformats.org/officeDocument/2006/relationships" id="259" r:id="R11c305657a904a9e"/>
    <p:sldId xmlns:r="http://schemas.openxmlformats.org/officeDocument/2006/relationships" id="260" r:id="Rcce8124404f6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1eb5cb4504204" /><Relationship Type="http://schemas.openxmlformats.org/officeDocument/2006/relationships/slide" Target="/ppt/slides/slide1.xml" Id="Rbbb1a7c24f064b70" /><Relationship Type="http://schemas.openxmlformats.org/officeDocument/2006/relationships/slide" Target="/ppt/slides/slide2.xml" Id="Rf33e7796caf84cae" /><Relationship Type="http://schemas.openxmlformats.org/officeDocument/2006/relationships/slide" Target="/ppt/slides/slide3.xml" Id="Rb7b358afadce43e2" /><Relationship Type="http://schemas.openxmlformats.org/officeDocument/2006/relationships/slide" Target="/ppt/slides/slide4.xml" Id="R11c305657a904a9e" /><Relationship Type="http://schemas.openxmlformats.org/officeDocument/2006/relationships/slide" Target="/ppt/slides/slide5.xml" Id="Rcce8124404f6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5c5eb17e6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faacdc404e7a" /><Relationship Type="http://schemas.openxmlformats.org/officeDocument/2006/relationships/theme" Target="/ppt/slideMasters/theme/theme1.xml" Id="R4332cf80d4d9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efaacdc40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34a3d9a74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37857e64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57368927b4f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f1ab2db5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f6c7e24c2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BERGEN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BERGEN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Håsteins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koehne@online.no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