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e674e3c0bf4b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aeaed782684f06"/>
  </p:sldMasterIdLst>
  <p:sldIdLst>
    <p:sldId xmlns:r="http://schemas.openxmlformats.org/officeDocument/2006/relationships" id="256" r:id="Rfb7a1f83445c4058"/>
    <p:sldId xmlns:r="http://schemas.openxmlformats.org/officeDocument/2006/relationships" id="257" r:id="R6845ef6e7aa049ae"/>
    <p:sldId xmlns:r="http://schemas.openxmlformats.org/officeDocument/2006/relationships" id="258" r:id="R58fc03ceac484fbe"/>
    <p:sldId xmlns:r="http://schemas.openxmlformats.org/officeDocument/2006/relationships" id="259" r:id="R3035b6c29db044c5"/>
    <p:sldId xmlns:r="http://schemas.openxmlformats.org/officeDocument/2006/relationships" id="260" r:id="R813a734a549c43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aeaed782684f06" /><Relationship Type="http://schemas.openxmlformats.org/officeDocument/2006/relationships/slide" Target="/ppt/slides/slide1.xml" Id="Rfb7a1f83445c4058" /><Relationship Type="http://schemas.openxmlformats.org/officeDocument/2006/relationships/slide" Target="/ppt/slides/slide2.xml" Id="R6845ef6e7aa049ae" /><Relationship Type="http://schemas.openxmlformats.org/officeDocument/2006/relationships/slide" Target="/ppt/slides/slide3.xml" Id="R58fc03ceac484fbe" /><Relationship Type="http://schemas.openxmlformats.org/officeDocument/2006/relationships/slide" Target="/ppt/slides/slide4.xml" Id="R3035b6c29db044c5" /><Relationship Type="http://schemas.openxmlformats.org/officeDocument/2006/relationships/slide" Target="/ppt/slides/slide5.xml" Id="R813a734a549c43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f10fa70eaf4c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b11aa7f6247fa" /><Relationship Type="http://schemas.openxmlformats.org/officeDocument/2006/relationships/theme" Target="/ppt/slideMasters/theme/theme1.xml" Id="R9925cf9209d141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7b11aa7f6247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a161b80314d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b983a136742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105cec3b347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78c39b61e46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5998572a04e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REGION MIDT-NORGE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REGION MIDT-NORGE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Per-Arne Lillebø, Bjørndalvegen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02 52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per.arne.lillebo@tussa.com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993 905 364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