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cb1b67554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cfe7133ff44c6"/>
  </p:sldMasterIdLst>
  <p:sldIdLst>
    <p:sldId xmlns:r="http://schemas.openxmlformats.org/officeDocument/2006/relationships" id="256" r:id="Rf3aee98916ca400b"/>
    <p:sldId xmlns:r="http://schemas.openxmlformats.org/officeDocument/2006/relationships" id="257" r:id="Recf8c2ea3ee74ab4"/>
    <p:sldId xmlns:r="http://schemas.openxmlformats.org/officeDocument/2006/relationships" id="258" r:id="R5ede5c3f959c4d78"/>
    <p:sldId xmlns:r="http://schemas.openxmlformats.org/officeDocument/2006/relationships" id="259" r:id="Rae5c7b22453e419a"/>
    <p:sldId xmlns:r="http://schemas.openxmlformats.org/officeDocument/2006/relationships" id="260" r:id="Rfa89efbd960f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cfe7133ff44c6" /><Relationship Type="http://schemas.openxmlformats.org/officeDocument/2006/relationships/slide" Target="/ppt/slides/slide1.xml" Id="Rf3aee98916ca400b" /><Relationship Type="http://schemas.openxmlformats.org/officeDocument/2006/relationships/slide" Target="/ppt/slides/slide2.xml" Id="Recf8c2ea3ee74ab4" /><Relationship Type="http://schemas.openxmlformats.org/officeDocument/2006/relationships/slide" Target="/ppt/slides/slide3.xml" Id="R5ede5c3f959c4d78" /><Relationship Type="http://schemas.openxmlformats.org/officeDocument/2006/relationships/slide" Target="/ppt/slides/slide4.xml" Id="Rae5c7b22453e419a" /><Relationship Type="http://schemas.openxmlformats.org/officeDocument/2006/relationships/slide" Target="/ppt/slides/slide5.xml" Id="Rfa89efbd960f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cb6f60653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c143bee44282" /><Relationship Type="http://schemas.openxmlformats.org/officeDocument/2006/relationships/theme" Target="/ppt/slideMasters/theme/theme1.xml" Id="R4081fef11b97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6c143bee4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7dd4346b8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183a6fe7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fac6805fd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dbf9db3bc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7e7eb1a5f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SKIBLADNERS VENNER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SKIBLADNERS VENNER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83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thomas.andersen@boligpartner.no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www.skibladnersvenner.no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993 911 046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